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7"/>
  </p:notesMasterIdLst>
  <p:sldIdLst>
    <p:sldId id="260" r:id="rId2"/>
    <p:sldId id="261" r:id="rId3"/>
    <p:sldId id="281" r:id="rId4"/>
    <p:sldId id="268" r:id="rId5"/>
    <p:sldId id="280" r:id="rId6"/>
    <p:sldId id="262" r:id="rId7"/>
    <p:sldId id="276" r:id="rId8"/>
    <p:sldId id="264" r:id="rId9"/>
    <p:sldId id="267" r:id="rId10"/>
    <p:sldId id="273" r:id="rId11"/>
    <p:sldId id="282" r:id="rId12"/>
    <p:sldId id="292" r:id="rId13"/>
    <p:sldId id="277" r:id="rId14"/>
    <p:sldId id="274" r:id="rId15"/>
    <p:sldId id="28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44" autoAdjust="0"/>
    <p:restoredTop sz="96863" autoAdjust="0"/>
  </p:normalViewPr>
  <p:slideViewPr>
    <p:cSldViewPr>
      <p:cViewPr>
        <p:scale>
          <a:sx n="70" d="100"/>
          <a:sy n="70" d="100"/>
        </p:scale>
        <p:origin x="-144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73AEE-9494-4658-9F9A-D60FAB05A60C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44CDB3-E17F-4758-86AD-185C9004D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459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4CDB3-E17F-4758-86AD-185C9004D58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27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6" y="5052547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3" y="3132292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6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9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2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8" y="1010488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9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5" y="731521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1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2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2" y="6172202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2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Рисунок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51"/>
          <a:stretch/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WordArt 1"/>
          <p:cNvSpPr>
            <a:spLocks noChangeArrowheads="1" noChangeShapeType="1" noTextEdit="1"/>
          </p:cNvSpPr>
          <p:nvPr/>
        </p:nvSpPr>
        <p:spPr bwMode="auto">
          <a:xfrm>
            <a:off x="190519" y="5286381"/>
            <a:ext cx="8668805" cy="1409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       Татарстан </a:t>
            </a:r>
            <a:r>
              <a:rPr lang="ru-RU" sz="2000" b="1" kern="1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Республикасы</a:t>
            </a:r>
            <a:r>
              <a:rPr lang="ru-RU" sz="20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</a:p>
          <a:p>
            <a:pPr algn="ctr" rtl="0"/>
            <a:r>
              <a:rPr lang="ru-RU" sz="20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    </a:t>
            </a:r>
            <a:r>
              <a:rPr lang="ru-RU" sz="2000" b="1" kern="1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Мамадыш</a:t>
            </a:r>
            <a:r>
              <a:rPr lang="ru-RU" sz="20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 </a:t>
            </a:r>
            <a:r>
              <a:rPr lang="ru-RU" sz="2000" b="1" kern="1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муниципаль</a:t>
            </a:r>
            <a:r>
              <a:rPr lang="ru-RU" sz="20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 </a:t>
            </a:r>
            <a:r>
              <a:rPr lang="ru-RU" sz="2000" b="1" kern="1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районның</a:t>
            </a:r>
            <a:endParaRPr lang="ru-RU" sz="2000" b="1" kern="1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algn="ctr" rtl="0"/>
            <a:r>
              <a:rPr lang="ru-RU" sz="20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   «</a:t>
            </a:r>
            <a:r>
              <a:rPr lang="tt-RU" sz="20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Җөри </a:t>
            </a:r>
            <a:r>
              <a:rPr lang="ru-RU" sz="2000" b="1" kern="1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урта</a:t>
            </a:r>
            <a:r>
              <a:rPr lang="ru-RU" sz="20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000" b="1" kern="1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гомуми</a:t>
            </a:r>
            <a:r>
              <a:rPr lang="ru-RU" sz="20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 </a:t>
            </a:r>
            <a:r>
              <a:rPr lang="ru-RU" sz="2000" b="1" kern="1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белем</a:t>
            </a:r>
            <a:r>
              <a:rPr lang="ru-RU" sz="20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 </a:t>
            </a:r>
            <a:r>
              <a:rPr lang="ru-RU" sz="2000" b="1" kern="1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мәктәбе</a:t>
            </a:r>
            <a:r>
              <a:rPr lang="ru-RU" sz="20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/>
                <a:cs typeface="Times New Roman"/>
              </a:rPr>
              <a:t>» </a:t>
            </a:r>
            <a:endParaRPr lang="ru-RU" sz="2000" b="1" kern="1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2292" name="WordArt 4"/>
          <p:cNvSpPr>
            <a:spLocks noChangeArrowheads="1" noChangeShapeType="1" noTextEdit="1"/>
          </p:cNvSpPr>
          <p:nvPr/>
        </p:nvSpPr>
        <p:spPr bwMode="auto">
          <a:xfrm>
            <a:off x="2643177" y="4000505"/>
            <a:ext cx="6353175" cy="1285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3600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12293" name="WordArt 5"/>
          <p:cNvSpPr>
            <a:spLocks noChangeArrowheads="1" noChangeShapeType="1" noTextEdit="1"/>
          </p:cNvSpPr>
          <p:nvPr/>
        </p:nvSpPr>
        <p:spPr bwMode="auto">
          <a:xfrm>
            <a:off x="4572001" y="6215084"/>
            <a:ext cx="2524115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1800" kern="10" spc="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9" b="25013"/>
          <a:stretch/>
        </p:blipFill>
        <p:spPr bwMode="auto">
          <a:xfrm>
            <a:off x="395536" y="228602"/>
            <a:ext cx="8499741" cy="629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WordArt 5"/>
          <p:cNvSpPr>
            <a:spLocks noChangeArrowheads="1" noChangeShapeType="1" noTextEdit="1"/>
          </p:cNvSpPr>
          <p:nvPr/>
        </p:nvSpPr>
        <p:spPr bwMode="auto">
          <a:xfrm>
            <a:off x="1688508" y="5877644"/>
            <a:ext cx="5849987" cy="647700"/>
          </a:xfrm>
          <a:prstGeom prst="rect">
            <a:avLst/>
          </a:prstGeom>
        </p:spPr>
        <p:txBody>
          <a:bodyPr wrap="none" fromWordArt="1">
            <a:prstTxWarp prst="textChevronInverted">
              <a:avLst/>
            </a:prstTxWarp>
          </a:bodyPr>
          <a:lstStyle/>
          <a:p>
            <a:pPr algn="ctr" rtl="0"/>
            <a:r>
              <a:rPr lang="ru-RU" sz="3600" kern="10" spc="0" dirty="0" err="1" smtClean="0">
                <a:ln w="19050">
                  <a:solidFill>
                    <a:schemeClr val="bg2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Балалар</a:t>
            </a:r>
            <a:r>
              <a:rPr lang="ru-RU" sz="3600" kern="10" spc="0" dirty="0" smtClean="0">
                <a:ln w="19050">
                  <a:solidFill>
                    <a:schemeClr val="bg2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600" kern="10" spc="0" dirty="0" err="1" smtClean="0">
                <a:ln w="19050">
                  <a:solidFill>
                    <a:schemeClr val="bg2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оешмасы</a:t>
            </a:r>
            <a:endParaRPr lang="ru-RU" sz="3600" kern="10" spc="0" dirty="0">
              <a:ln w="19050">
                <a:solidFill>
                  <a:schemeClr val="bg2">
                    <a:lumMod val="50000"/>
                  </a:schemeClr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268" name="WordArt 4"/>
          <p:cNvSpPr>
            <a:spLocks noChangeArrowheads="1" noChangeShapeType="1" noTextEdit="1"/>
          </p:cNvSpPr>
          <p:nvPr/>
        </p:nvSpPr>
        <p:spPr bwMode="auto">
          <a:xfrm>
            <a:off x="539552" y="228601"/>
            <a:ext cx="8136904" cy="1085850"/>
          </a:xfrm>
          <a:prstGeom prst="rect">
            <a:avLst/>
          </a:prstGeom>
        </p:spPr>
        <p:txBody>
          <a:bodyPr wrap="none" fromWordArt="1">
            <a:prstTxWarp prst="textChevron">
              <a:avLst/>
            </a:prstTxWarp>
          </a:bodyPr>
          <a:lstStyle/>
          <a:p>
            <a:pPr algn="ctr" rtl="0"/>
            <a:r>
              <a:rPr lang="ru-RU" sz="3600" b="1" kern="10" spc="0" dirty="0" smtClean="0">
                <a:ln w="28575">
                  <a:solidFill>
                    <a:schemeClr val="bg2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“ДУСЛЫК”</a:t>
            </a:r>
            <a:endParaRPr lang="ru-RU" sz="3600" b="1" kern="10" spc="0" dirty="0">
              <a:ln w="28575">
                <a:solidFill>
                  <a:schemeClr val="bg2">
                    <a:lumMod val="50000"/>
                  </a:schemeClr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6" name="Поле 8"/>
          <p:cNvSpPr txBox="1">
            <a:spLocks noChangeArrowheads="1"/>
          </p:cNvSpPr>
          <p:nvPr/>
        </p:nvSpPr>
        <p:spPr bwMode="auto">
          <a:xfrm>
            <a:off x="1818359" y="3780883"/>
            <a:ext cx="51831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2" y="439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2" y="1314691"/>
            <a:ext cx="200118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  <a:tab pos="6294438" algn="l"/>
                <a:tab pos="6743700" algn="l"/>
                <a:tab pos="7192963" algn="l"/>
                <a:tab pos="7642225" algn="l"/>
                <a:tab pos="8153400" algn="l"/>
              </a:tabLst>
            </a:pPr>
            <a:r>
              <a:rPr kumimoji="0" lang="tt-RU" sz="7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</a:rPr>
              <a:t>				</a:t>
            </a:r>
            <a:endParaRPr kumimoji="0" lang="tt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264795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2902522"/>
            <a:ext cx="5724644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</a:rPr>
              <a:t>			</a:t>
            </a:r>
            <a:r>
              <a:rPr kumimoji="0" lang="tt-RU" sz="11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Arial" pitchFamily="34" charset="0"/>
              </a:rPr>
              <a:t>	</a:t>
            </a:r>
            <a:r>
              <a:rPr kumimoji="0" lang="tt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</a:rPr>
              <a:t>		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107504" y="2996952"/>
            <a:ext cx="892899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Inflat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Дуслык</a:t>
            </a: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6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белән</a:t>
            </a:r>
            <a:r>
              <a:rPr kumimoji="0" lang="ru-RU" sz="60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6000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көчле</a:t>
            </a:r>
            <a:r>
              <a:rPr kumimoji="0" lang="ru-RU" sz="60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без</a:t>
            </a:r>
            <a:r>
              <a:rPr kumimoji="0" lang="tt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Arial" pitchFamily="34" charset="0"/>
                <a:cs typeface="Calibri" pitchFamily="34" charset="0"/>
              </a:rPr>
              <a:t>			</a:t>
            </a:r>
            <a:r>
              <a:rPr kumimoji="0" lang="tt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" pitchFamily="34" charset="0"/>
              </a:rPr>
              <a:t>	</a:t>
            </a:r>
            <a:endParaRPr kumimoji="0" lang="tt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323529" y="2025950"/>
            <a:ext cx="5019279" cy="7381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chemeClr val="bg2">
                    <a:lumMod val="25000"/>
                  </a:schemeClr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Безнең </a:t>
            </a:r>
            <a:r>
              <a:rPr lang="ru-RU" sz="3600" i="1" kern="10" spc="0" dirty="0" smtClean="0">
                <a:ln w="9525">
                  <a:noFill/>
                  <a:round/>
                  <a:headEnd/>
                  <a:tailEnd/>
                </a:ln>
                <a:solidFill>
                  <a:schemeClr val="bg2">
                    <a:lumMod val="25000"/>
                  </a:schemeClr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девиз:</a:t>
            </a:r>
            <a:endParaRPr lang="ru-RU" sz="3600" i="1" kern="10" spc="0" dirty="0">
              <a:ln w="9525">
                <a:noFill/>
                <a:round/>
                <a:headEnd/>
                <a:tailEnd/>
              </a:ln>
              <a:solidFill>
                <a:schemeClr val="bg2">
                  <a:lumMod val="25000"/>
                </a:schemeClr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239267"/>
              </p:ext>
            </p:extLst>
          </p:nvPr>
        </p:nvGraphicFramePr>
        <p:xfrm>
          <a:off x="0" y="0"/>
          <a:ext cx="9090248" cy="1966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Точечный рисунок" r:id="rId3" imgW="3820058" imgH="1438095" progId="PBrush">
                  <p:embed/>
                </p:oleObj>
              </mc:Choice>
              <mc:Fallback>
                <p:oleObj name="Точечный рисунок" r:id="rId3" imgW="3820058" imgH="1438095" progId="PBrush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090248" cy="19661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060001"/>
              </p:ext>
            </p:extLst>
          </p:nvPr>
        </p:nvGraphicFramePr>
        <p:xfrm>
          <a:off x="6108" y="4797152"/>
          <a:ext cx="9137891" cy="2060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Точечный рисунок" r:id="rId5" imgW="6219720" imgH="1790640" progId="Paint.Picture">
                  <p:embed/>
                </p:oleObj>
              </mc:Choice>
              <mc:Fallback>
                <p:oleObj name="Точечный рисунок" r:id="rId5" imgW="6219720" imgH="179064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8" y="4797152"/>
                        <a:ext cx="9137891" cy="20608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529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WordArt 1"/>
          <p:cNvSpPr>
            <a:spLocks noChangeArrowheads="1" noChangeShapeType="1" noTextEdit="1"/>
          </p:cNvSpPr>
          <p:nvPr/>
        </p:nvSpPr>
        <p:spPr bwMode="auto">
          <a:xfrm>
            <a:off x="971602" y="476673"/>
            <a:ext cx="7488479" cy="900584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БЕЗНЕҢ МАКСАТ: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solidFill>
                <a:srgbClr val="0000CC"/>
              </a:soli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39553" y="1916832"/>
            <a:ext cx="777686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t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Тәрбия эшендә халык педагогикасы алымнарын куллану.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t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Балаларны мөстәкыйль тормышка әзерләү, белем һәм күнекмәләр булдыру.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t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Укучыларны бердәм, дус- тату коллективка туплау, аларны актив, иҗади эшкә тарту.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t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Туган як тарихын, гореф – гадәтләрен, табигатен өйрәнеп, зыялы, хезмәт сөючән, сәламәт, әхлаклы шәхес тәрбияләү.</a:t>
            </a:r>
            <a:endParaRPr kumimoji="0" lang="tt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18997" y="1609056"/>
            <a:ext cx="8501123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t-RU" sz="28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Укучыларда танып – белү эшчәнлеген үстерү, мөстәкыйльлеккә өйрәтү, эстетик тәрбия бирү, сәламәт шәхес тәрбияләү юнәлешендә эш алып бару.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t-RU" sz="28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Укучыларны күп белүчән, эзләнүчән,ышанычлы дус, өлкәннәргә һәм кечеләргә игътибарлы гражданин итеп тәрбияләү.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t-RU" sz="28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Сәләтле балалар белән өстәмә эшләргә. 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t-RU" sz="28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Тәрбия эшендә халык педагогикасы алымнарын куллануны дәвам итәргә</a:t>
            </a:r>
            <a:r>
              <a:rPr kumimoji="0" lang="tt-RU" sz="24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  </a:t>
            </a:r>
            <a:endParaRPr kumimoji="0" lang="tt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WordArt 1"/>
          <p:cNvSpPr>
            <a:spLocks noChangeArrowheads="1" noChangeShapeType="1" noTextEdit="1"/>
          </p:cNvSpPr>
          <p:nvPr/>
        </p:nvSpPr>
        <p:spPr bwMode="auto">
          <a:xfrm>
            <a:off x="971603" y="714357"/>
            <a:ext cx="7704855" cy="98645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201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БЕЗНЕҢ БУРЫЧЛАР: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solidFill>
                <a:srgbClr val="0000CC"/>
              </a:soli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3198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57159" y="1017614"/>
            <a:ext cx="8286808" cy="560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0" fontAlgn="base" latinLnBrk="0" hangingPunct="0">
              <a:lnSpc>
                <a:spcPts val="432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  <a:tab pos="6294438" algn="l"/>
                <a:tab pos="6743700" algn="l"/>
                <a:tab pos="7192963" algn="l"/>
                <a:tab pos="7642225" algn="l"/>
                <a:tab pos="8153400" algn="l"/>
              </a:tabLst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t-RU" sz="3600" b="1" i="0" u="none" strike="noStrike" cap="none" normalizeH="0" baseline="-3000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Әдәпле, шәфкатьле һәм инсафлы булырга.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71500" marR="0" lvl="0" indent="-571500" algn="just" defTabSz="914400" rtl="0" eaLnBrk="0" fontAlgn="base" latinLnBrk="0" hangingPunct="0">
              <a:lnSpc>
                <a:spcPts val="432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  <a:tab pos="6294438" algn="l"/>
                <a:tab pos="6743700" algn="l"/>
                <a:tab pos="7192963" algn="l"/>
                <a:tab pos="7642225" algn="l"/>
                <a:tab pos="8153400" algn="l"/>
              </a:tabLst>
            </a:pPr>
            <a:r>
              <a:rPr kumimoji="0" lang="tt-RU" sz="3600" b="1" i="0" u="none" strike="noStrike" cap="none" normalizeH="0" baseline="-3000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Гадел һәм саф күңелле булырга.</a:t>
            </a:r>
          </a:p>
          <a:p>
            <a:pPr marL="571500" marR="0" lvl="0" indent="-571500" algn="just" defTabSz="914400" rtl="0" eaLnBrk="0" fontAlgn="base" latinLnBrk="0" hangingPunct="0">
              <a:lnSpc>
                <a:spcPts val="432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  <a:tab pos="6294438" algn="l"/>
                <a:tab pos="6743700" algn="l"/>
                <a:tab pos="7192963" algn="l"/>
                <a:tab pos="7642225" algn="l"/>
                <a:tab pos="8153400" algn="l"/>
              </a:tabLst>
            </a:pPr>
            <a:r>
              <a:rPr kumimoji="0" lang="tt-RU" sz="3600" b="1" i="0" u="none" strike="noStrike" cap="none" normalizeH="0" baseline="-3000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Өлкәннәргәһәм кечкенәләргә карата ихтирамлы, ярдәмчел булырга.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71500" marR="0" lvl="0" indent="-571500" algn="just" defTabSz="914400" rtl="0" eaLnBrk="0" fontAlgn="base" latinLnBrk="0" hangingPunct="0">
              <a:lnSpc>
                <a:spcPts val="432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  <a:tab pos="6294438" algn="l"/>
                <a:tab pos="6743700" algn="l"/>
                <a:tab pos="7192963" algn="l"/>
                <a:tab pos="7642225" algn="l"/>
                <a:tab pos="8153400" algn="l"/>
              </a:tabLst>
            </a:pPr>
            <a:r>
              <a:rPr kumimoji="0" lang="tt-RU" sz="3600" b="1" i="0" u="none" strike="noStrike" cap="none" normalizeH="0" baseline="-3000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Тырышып укырга, сәбәпсез дәрес калдырмаска.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71500" marR="0" lvl="0" indent="-571500" algn="just" defTabSz="914400" rtl="0" eaLnBrk="0" fontAlgn="base" latinLnBrk="0" hangingPunct="0">
              <a:lnSpc>
                <a:spcPts val="432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  <a:tab pos="6294438" algn="l"/>
                <a:tab pos="6743700" algn="l"/>
                <a:tab pos="7192963" algn="l"/>
                <a:tab pos="7642225" algn="l"/>
                <a:tab pos="8153400" algn="l"/>
              </a:tabLst>
            </a:pPr>
            <a:r>
              <a:rPr kumimoji="0" lang="tt-RU" sz="3600" b="1" i="0" u="none" strike="noStrike" cap="none" normalizeH="0" baseline="-3000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Җәмәгать эшләрендә актив катнашырга.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71500" marR="0" lvl="0" indent="-571500" algn="just" defTabSz="914400" rtl="0" eaLnBrk="0" fontAlgn="base" latinLnBrk="0" hangingPunct="0">
              <a:lnSpc>
                <a:spcPts val="432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  <a:tab pos="6294438" algn="l"/>
                <a:tab pos="6743700" algn="l"/>
                <a:tab pos="7192963" algn="l"/>
                <a:tab pos="7642225" algn="l"/>
                <a:tab pos="8153400" algn="l"/>
              </a:tabLst>
            </a:pPr>
            <a:r>
              <a:rPr kumimoji="0" lang="tt-RU" sz="3600" b="1" i="0" u="none" strike="noStrike" cap="none" normalizeH="0" baseline="-3000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Табигатьнең чын дуслары булып үсәргә.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71500" marR="0" lvl="0" indent="-571500" algn="just" defTabSz="914400" rtl="0" eaLnBrk="0" fontAlgn="base" latinLnBrk="0" hangingPunct="0">
              <a:lnSpc>
                <a:spcPts val="432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  <a:tab pos="6294438" algn="l"/>
                <a:tab pos="6743700" algn="l"/>
                <a:tab pos="7192963" algn="l"/>
                <a:tab pos="7642225" algn="l"/>
                <a:tab pos="8153400" algn="l"/>
              </a:tabLst>
            </a:pPr>
            <a:r>
              <a:rPr kumimoji="0" lang="tt-RU" sz="3600" b="1" i="0" u="none" strike="noStrike" cap="none" normalizeH="0" baseline="-3000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Ватаныбызны яратырга, аның байлыкларын сакларга.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71500" marR="0" lvl="0" indent="-571500" algn="just" defTabSz="914400" rtl="0" eaLnBrk="0" fontAlgn="base" latinLnBrk="0" hangingPunct="0">
              <a:lnSpc>
                <a:spcPts val="432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  <a:tab pos="6294438" algn="l"/>
                <a:tab pos="6743700" algn="l"/>
                <a:tab pos="7192963" algn="l"/>
                <a:tab pos="7642225" algn="l"/>
                <a:tab pos="8153400" algn="l"/>
              </a:tabLst>
            </a:pPr>
            <a:r>
              <a:rPr kumimoji="0" lang="tt-RU" sz="3600" b="1" i="0" u="none" strike="noStrike" cap="none" normalizeH="0" baseline="-3000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Мәктәбебез традицияләренә тугрылыклы булырга.</a:t>
            </a:r>
            <a:endParaRPr kumimoji="0" lang="tt-RU" sz="36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043608" y="260648"/>
            <a:ext cx="720079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Wave1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5000" b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Безнең  омтылыш:</a:t>
            </a:r>
            <a:endParaRPr kumimoji="0" lang="tt-RU" sz="1800" b="1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Прямая со стрелкой 34"/>
          <p:cNvCxnSpPr/>
          <p:nvPr/>
        </p:nvCxnSpPr>
        <p:spPr>
          <a:xfrm flipH="1">
            <a:off x="3203849" y="916188"/>
            <a:ext cx="1008111" cy="3208139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543"/>
            <a:ext cx="8229600" cy="819149"/>
          </a:xfrm>
          <a:solidFill>
            <a:schemeClr val="accent2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tt-RU" sz="48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Оешманың э</a:t>
            </a:r>
            <a:r>
              <a:rPr lang="tt-RU" sz="48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 юнәлешләре</a:t>
            </a:r>
            <a:endParaRPr lang="ru-RU" sz="48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Объект 4"/>
          <p:cNvSpPr>
            <a:spLocks noGrp="1"/>
          </p:cNvSpPr>
          <p:nvPr>
            <p:ph idx="4294967295"/>
          </p:nvPr>
        </p:nvSpPr>
        <p:spPr>
          <a:xfrm>
            <a:off x="457200" y="944168"/>
            <a:ext cx="8229600" cy="5617369"/>
          </a:xfrm>
          <a:prstGeom prst="rect">
            <a:avLst/>
          </a:prstGeom>
        </p:spPr>
        <p:txBody>
          <a:bodyPr/>
          <a:lstStyle/>
          <a:p>
            <a:pPr marL="0" indent="0">
              <a:buFont typeface="Arial" charset="0"/>
              <a:buNone/>
            </a:pPr>
            <a:endParaRPr lang="tt-RU" altLang="ru-RU" dirty="0" smtClean="0"/>
          </a:p>
          <a:p>
            <a:pPr marL="0" indent="0">
              <a:buFont typeface="Arial" charset="0"/>
              <a:buNone/>
            </a:pPr>
            <a:endParaRPr lang="ru-RU" alt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523512" y="1990567"/>
            <a:ext cx="2342021" cy="65008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Әхлак</a:t>
            </a:r>
            <a:r>
              <a:rPr lang="ru-RU" sz="3600" b="1" dirty="0" smtClean="0"/>
              <a:t> </a:t>
            </a:r>
            <a:endParaRPr lang="ru-RU" sz="3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94986" y="4291014"/>
            <a:ext cx="2922487" cy="6858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Сәламәтлек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58940" y="3212976"/>
            <a:ext cx="2658533" cy="6858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Экология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84721" y="5373216"/>
            <a:ext cx="5034273" cy="86409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әрби-патриотик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тәрбия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24500" y="2002209"/>
            <a:ext cx="2343149" cy="67270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Иҗат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4971" y="3127774"/>
            <a:ext cx="2451029" cy="6858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Хезмәт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4972" y="4240334"/>
            <a:ext cx="2698460" cy="6858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Хокук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2284131" y="955479"/>
            <a:ext cx="1498600" cy="925179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295046" y="1001746"/>
            <a:ext cx="1966964" cy="922402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2956780" y="1008989"/>
            <a:ext cx="937437" cy="1939773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004048" y="992335"/>
            <a:ext cx="1224136" cy="1863626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749804" y="953692"/>
            <a:ext cx="1118340" cy="3051372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4516827" y="992335"/>
            <a:ext cx="0" cy="3727252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46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06693" y="351661"/>
            <a:ext cx="68729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5063" algn="l"/>
                <a:tab pos="5394325" algn="l"/>
                <a:tab pos="5845175" algn="l"/>
                <a:tab pos="6294438" algn="l"/>
                <a:tab pos="6743700" algn="l"/>
                <a:tab pos="7192963" algn="l"/>
                <a:tab pos="7642225" algn="l"/>
                <a:tab pos="8153400" algn="l"/>
              </a:tabLst>
            </a:pPr>
            <a:r>
              <a:rPr kumimoji="0" lang="tt-RU" sz="5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Arial" pitchFamily="34" charset="0"/>
              </a:rPr>
              <a:t>	</a:t>
            </a:r>
            <a:r>
              <a:rPr kumimoji="0" lang="tt-RU" sz="6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        Безнең  җыр</a:t>
            </a:r>
            <a:endParaRPr kumimoji="0" lang="tt-RU" sz="6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763688" y="1728185"/>
            <a:ext cx="531595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t-RU" sz="26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“Мин яратам сине Татарстан”</a:t>
            </a:r>
            <a:endParaRPr kumimoji="0" lang="tt-RU" sz="18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93375" y="2500120"/>
            <a:ext cx="411093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яратам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сине, Татарстан,</a:t>
            </a:r>
          </a:p>
          <a:p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Тугайларың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өчен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яратам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Тукайларың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Сәйдәшләрең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өчен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Җәлилләрең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өчен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яратам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яратам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гүзәл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Чаллы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ягын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Киң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күңелле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Казан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каласын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Кем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уйлаган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җирләрдән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килеп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Татарстан,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синдә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каласым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ТАТАРСТАН, СИНЕ ЯРАТАМ!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6692" y="2638621"/>
            <a:ext cx="386125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яратам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сине, Татарстан,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таңнарың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өчен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яратам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Күк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күкрәп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яшен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яшьнәп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яуган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Яңгырларың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өчен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яратам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яратам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сине, Татарстан,</a:t>
            </a:r>
          </a:p>
          <a:p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Горур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халкың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өчен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яратам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Җан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эреткән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әнкәм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телең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өчен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Татар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телең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өчен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яратам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 descr="C:\Users\Альфина\Downloads\3193494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14" y="5670219"/>
            <a:ext cx="8648863" cy="105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WordArt 1"/>
          <p:cNvSpPr>
            <a:spLocks noChangeArrowheads="1" noChangeShapeType="1" noTextEdit="1"/>
          </p:cNvSpPr>
          <p:nvPr/>
        </p:nvSpPr>
        <p:spPr bwMode="auto">
          <a:xfrm>
            <a:off x="1376302" y="548680"/>
            <a:ext cx="6796098" cy="861021"/>
          </a:xfrm>
          <a:prstGeom prst="rect">
            <a:avLst/>
          </a:prstGeom>
        </p:spPr>
        <p:txBody>
          <a:bodyPr wrap="none" fromWordArt="1">
            <a:prstTxWarp prst="textWave1">
              <a:avLst/>
            </a:prstTxWarp>
          </a:bodyPr>
          <a:lstStyle/>
          <a:p>
            <a:pPr algn="ctr" rtl="0"/>
            <a:r>
              <a:rPr lang="ru-RU" sz="36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ҮЗЕБЕЗ  КАГЫЙДӘСЕ</a:t>
            </a:r>
            <a:endParaRPr lang="ru-RU" sz="3600" b="1" kern="1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376301" y="1714490"/>
            <a:ext cx="614366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– ҮЗЕБЕЗ ПЛАНЛАШТЫРАБЫЗ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  – ҮЗЕБЕЗ ОЕШТЫРАБЫЗ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  – ҮЗЕБЕЗ ҮТКӘРӘБЕЗ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-ҮЗЕБЕЗ ЙОМГАК ЯСЫЙБЫЗ </a:t>
            </a:r>
            <a:endParaRPr kumimoji="0" lang="tt-RU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1785917" y="3286124"/>
            <a:ext cx="5734051" cy="5715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0000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БИЕКЛЕКЛӘРЕ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0000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323528" y="4214818"/>
            <a:ext cx="871296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I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 </a:t>
            </a: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биеклек –                                           “Эзтабарлар”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II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биеклек –                                           “ Варислар”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III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биеклек –</a:t>
            </a:r>
            <a:r>
              <a:rPr kumimoji="0" lang="tt-RU" sz="28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                                         “ </a:t>
            </a:r>
            <a:r>
              <a:rPr lang="tt-RU" sz="2800" dirty="0" smtClean="0">
                <a:solidFill>
                  <a:srgbClr val="002060"/>
                </a:soli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О</a:t>
            </a: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стазлар”</a:t>
            </a:r>
            <a:endParaRPr kumimoji="0" lang="tt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9047122"/>
              </p:ext>
            </p:extLst>
          </p:nvPr>
        </p:nvGraphicFramePr>
        <p:xfrm>
          <a:off x="2987824" y="4581128"/>
          <a:ext cx="2592288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Точечный рисунок" r:id="rId3" imgW="6268325" imgH="4772691" progId="PBrush">
                  <p:embed/>
                </p:oleObj>
              </mc:Choice>
              <mc:Fallback>
                <p:oleObj name="Точечный рисунок" r:id="rId3" imgW="6268325" imgH="4772691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581128"/>
                        <a:ext cx="2592288" cy="15841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426972"/>
              </p:ext>
            </p:extLst>
          </p:nvPr>
        </p:nvGraphicFramePr>
        <p:xfrm>
          <a:off x="2843808" y="4077072"/>
          <a:ext cx="2592288" cy="560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Точечный рисунок" r:id="rId5" imgW="3820058" imgH="1438095" progId="PBrush">
                  <p:embed/>
                </p:oleObj>
              </mc:Choice>
              <mc:Fallback>
                <p:oleObj name="Точечный рисунок" r:id="rId5" imgW="3820058" imgH="1438095" progId="PBrush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4077072"/>
                        <a:ext cx="2592288" cy="5609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MCj0423483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593" y="366202"/>
            <a:ext cx="1956446" cy="1956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https://im0-tub-ru.yandex.net/i?id=43272f776d633cf13a58e3e47838e93b&amp;n=1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6" t="9116" r="6073" b="8998"/>
          <a:stretch/>
        </p:blipFill>
        <p:spPr bwMode="auto">
          <a:xfrm>
            <a:off x="130141" y="258377"/>
            <a:ext cx="2195736" cy="2044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2318070" y="275637"/>
            <a:ext cx="4630194" cy="64633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tt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Эзтабарлар берлеге</a:t>
            </a:r>
            <a:endParaRPr lang="ru-RU" alt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D:\IMG_03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468" y="3320055"/>
            <a:ext cx="3892017" cy="2723322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bject 39"/>
          <p:cNvSpPr/>
          <p:nvPr/>
        </p:nvSpPr>
        <p:spPr>
          <a:xfrm>
            <a:off x="3932422" y="3147457"/>
            <a:ext cx="1100581" cy="161676"/>
          </a:xfrm>
          <a:custGeom>
            <a:avLst/>
            <a:gdLst/>
            <a:ahLst/>
            <a:cxnLst/>
            <a:rect l="l" t="t" r="r" b="b"/>
            <a:pathLst>
              <a:path w="1820545" h="252095">
                <a:moveTo>
                  <a:pt x="12" y="0"/>
                </a:moveTo>
                <a:lnTo>
                  <a:pt x="42350" y="24683"/>
                </a:lnTo>
                <a:lnTo>
                  <a:pt x="85436" y="48216"/>
                </a:lnTo>
                <a:lnTo>
                  <a:pt x="129236" y="70577"/>
                </a:lnTo>
                <a:lnTo>
                  <a:pt x="173729" y="91746"/>
                </a:lnTo>
                <a:lnTo>
                  <a:pt x="218895" y="111700"/>
                </a:lnTo>
                <a:lnTo>
                  <a:pt x="264711" y="130420"/>
                </a:lnTo>
                <a:lnTo>
                  <a:pt x="311158" y="147884"/>
                </a:lnTo>
                <a:lnTo>
                  <a:pt x="358215" y="164072"/>
                </a:lnTo>
                <a:lnTo>
                  <a:pt x="405860" y="178961"/>
                </a:lnTo>
                <a:lnTo>
                  <a:pt x="454072" y="192533"/>
                </a:lnTo>
                <a:lnTo>
                  <a:pt x="502830" y="204764"/>
                </a:lnTo>
                <a:lnTo>
                  <a:pt x="552115" y="215636"/>
                </a:lnTo>
                <a:lnTo>
                  <a:pt x="601903" y="225125"/>
                </a:lnTo>
                <a:lnTo>
                  <a:pt x="652175" y="233213"/>
                </a:lnTo>
                <a:lnTo>
                  <a:pt x="702910" y="239876"/>
                </a:lnTo>
                <a:lnTo>
                  <a:pt x="754087" y="245096"/>
                </a:lnTo>
                <a:lnTo>
                  <a:pt x="805684" y="248850"/>
                </a:lnTo>
                <a:lnTo>
                  <a:pt x="857681" y="251118"/>
                </a:lnTo>
                <a:lnTo>
                  <a:pt x="910056" y="251879"/>
                </a:lnTo>
                <a:lnTo>
                  <a:pt x="857680" y="251118"/>
                </a:lnTo>
                <a:lnTo>
                  <a:pt x="805683" y="248850"/>
                </a:lnTo>
                <a:lnTo>
                  <a:pt x="754085" y="245095"/>
                </a:lnTo>
                <a:lnTo>
                  <a:pt x="702908" y="239875"/>
                </a:lnTo>
                <a:lnTo>
                  <a:pt x="652173" y="233211"/>
                </a:lnTo>
                <a:lnTo>
                  <a:pt x="601901" y="225123"/>
                </a:lnTo>
                <a:lnTo>
                  <a:pt x="552112" y="215632"/>
                </a:lnTo>
                <a:lnTo>
                  <a:pt x="502829" y="204760"/>
                </a:lnTo>
                <a:lnTo>
                  <a:pt x="454071" y="192528"/>
                </a:lnTo>
                <a:lnTo>
                  <a:pt x="405860" y="178956"/>
                </a:lnTo>
                <a:lnTo>
                  <a:pt x="358216" y="164066"/>
                </a:lnTo>
                <a:lnTo>
                  <a:pt x="311161" y="147879"/>
                </a:lnTo>
                <a:lnTo>
                  <a:pt x="264716" y="130414"/>
                </a:lnTo>
                <a:lnTo>
                  <a:pt x="218900" y="111695"/>
                </a:lnTo>
                <a:lnTo>
                  <a:pt x="173736" y="91741"/>
                </a:lnTo>
                <a:lnTo>
                  <a:pt x="129245" y="70573"/>
                </a:lnTo>
                <a:lnTo>
                  <a:pt x="85446" y="48213"/>
                </a:lnTo>
                <a:lnTo>
                  <a:pt x="42362" y="24682"/>
                </a:lnTo>
                <a:lnTo>
                  <a:pt x="12" y="0"/>
                </a:lnTo>
                <a:close/>
              </a:path>
              <a:path w="1820545" h="252095">
                <a:moveTo>
                  <a:pt x="1820100" y="0"/>
                </a:moveTo>
                <a:lnTo>
                  <a:pt x="1777731" y="24683"/>
                </a:lnTo>
                <a:lnTo>
                  <a:pt x="1734641" y="48216"/>
                </a:lnTo>
                <a:lnTo>
                  <a:pt x="1690838" y="70577"/>
                </a:lnTo>
                <a:lnTo>
                  <a:pt x="1646341" y="91746"/>
                </a:lnTo>
                <a:lnTo>
                  <a:pt x="1601174" y="111700"/>
                </a:lnTo>
                <a:lnTo>
                  <a:pt x="1555356" y="130420"/>
                </a:lnTo>
                <a:lnTo>
                  <a:pt x="1508908" y="147884"/>
                </a:lnTo>
                <a:lnTo>
                  <a:pt x="1461851" y="164072"/>
                </a:lnTo>
                <a:lnTo>
                  <a:pt x="1414207" y="178961"/>
                </a:lnTo>
                <a:lnTo>
                  <a:pt x="1365996" y="192533"/>
                </a:lnTo>
                <a:lnTo>
                  <a:pt x="1317240" y="204764"/>
                </a:lnTo>
                <a:lnTo>
                  <a:pt x="1267958" y="215636"/>
                </a:lnTo>
                <a:lnTo>
                  <a:pt x="1218173" y="225125"/>
                </a:lnTo>
                <a:lnTo>
                  <a:pt x="1167905" y="233213"/>
                </a:lnTo>
                <a:lnTo>
                  <a:pt x="1117175" y="239876"/>
                </a:lnTo>
                <a:lnTo>
                  <a:pt x="1066004" y="245096"/>
                </a:lnTo>
                <a:lnTo>
                  <a:pt x="1014412" y="248850"/>
                </a:lnTo>
                <a:lnTo>
                  <a:pt x="962421" y="251118"/>
                </a:lnTo>
                <a:lnTo>
                  <a:pt x="910056" y="251879"/>
                </a:lnTo>
                <a:lnTo>
                  <a:pt x="962428" y="251118"/>
                </a:lnTo>
                <a:lnTo>
                  <a:pt x="1014421" y="248850"/>
                </a:lnTo>
                <a:lnTo>
                  <a:pt x="1066015" y="245095"/>
                </a:lnTo>
                <a:lnTo>
                  <a:pt x="1117188" y="239875"/>
                </a:lnTo>
                <a:lnTo>
                  <a:pt x="1167920" y="233211"/>
                </a:lnTo>
                <a:lnTo>
                  <a:pt x="1218190" y="225123"/>
                </a:lnTo>
                <a:lnTo>
                  <a:pt x="1267976" y="215632"/>
                </a:lnTo>
                <a:lnTo>
                  <a:pt x="1317258" y="204760"/>
                </a:lnTo>
                <a:lnTo>
                  <a:pt x="1366016" y="192528"/>
                </a:lnTo>
                <a:lnTo>
                  <a:pt x="1414227" y="178956"/>
                </a:lnTo>
                <a:lnTo>
                  <a:pt x="1461871" y="164066"/>
                </a:lnTo>
                <a:lnTo>
                  <a:pt x="1508927" y="147879"/>
                </a:lnTo>
                <a:lnTo>
                  <a:pt x="1555375" y="130414"/>
                </a:lnTo>
                <a:lnTo>
                  <a:pt x="1601192" y="111695"/>
                </a:lnTo>
                <a:lnTo>
                  <a:pt x="1646359" y="91741"/>
                </a:lnTo>
                <a:lnTo>
                  <a:pt x="1690854" y="70573"/>
                </a:lnTo>
                <a:lnTo>
                  <a:pt x="1734657" y="48213"/>
                </a:lnTo>
                <a:lnTo>
                  <a:pt x="1777746" y="24682"/>
                </a:lnTo>
                <a:lnTo>
                  <a:pt x="1820100" y="0"/>
                </a:lnTo>
                <a:close/>
              </a:path>
            </a:pathLst>
          </a:custGeom>
          <a:solidFill>
            <a:srgbClr val="B2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5"/>
          <p:cNvSpPr/>
          <p:nvPr/>
        </p:nvSpPr>
        <p:spPr>
          <a:xfrm>
            <a:off x="3932895" y="3162169"/>
            <a:ext cx="1152" cy="0"/>
          </a:xfrm>
          <a:custGeom>
            <a:avLst/>
            <a:gdLst/>
            <a:ahLst/>
            <a:cxnLst/>
            <a:rect l="l" t="t" r="r" b="b"/>
            <a:pathLst>
              <a:path w="1904">
                <a:moveTo>
                  <a:pt x="0" y="0"/>
                </a:moveTo>
                <a:lnTo>
                  <a:pt x="1727" y="0"/>
                </a:lnTo>
              </a:path>
            </a:pathLst>
          </a:custGeom>
          <a:ln w="25387">
            <a:solidFill>
              <a:srgbClr val="7C7E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47"/>
          <p:cNvSpPr/>
          <p:nvPr/>
        </p:nvSpPr>
        <p:spPr>
          <a:xfrm>
            <a:off x="3415114" y="1956443"/>
            <a:ext cx="1064497" cy="161269"/>
          </a:xfrm>
          <a:custGeom>
            <a:avLst/>
            <a:gdLst/>
            <a:ahLst/>
            <a:cxnLst/>
            <a:rect l="l" t="t" r="r" b="b"/>
            <a:pathLst>
              <a:path w="1760854" h="251460">
                <a:moveTo>
                  <a:pt x="964669" y="0"/>
                </a:moveTo>
                <a:lnTo>
                  <a:pt x="1015277" y="2254"/>
                </a:lnTo>
                <a:lnTo>
                  <a:pt x="1065496" y="5919"/>
                </a:lnTo>
                <a:lnTo>
                  <a:pt x="1115317" y="10975"/>
                </a:lnTo>
                <a:lnTo>
                  <a:pt x="1164720" y="17402"/>
                </a:lnTo>
                <a:lnTo>
                  <a:pt x="1213550" y="25156"/>
                </a:lnTo>
                <a:lnTo>
                  <a:pt x="1262041" y="34259"/>
                </a:lnTo>
                <a:lnTo>
                  <a:pt x="1310056" y="44674"/>
                </a:lnTo>
                <a:lnTo>
                  <a:pt x="1357576" y="56380"/>
                </a:lnTo>
                <a:lnTo>
                  <a:pt x="1404582" y="69359"/>
                </a:lnTo>
                <a:lnTo>
                  <a:pt x="1451055" y="83591"/>
                </a:lnTo>
                <a:lnTo>
                  <a:pt x="1496976" y="99055"/>
                </a:lnTo>
                <a:lnTo>
                  <a:pt x="1542327" y="115733"/>
                </a:lnTo>
                <a:lnTo>
                  <a:pt x="1587087" y="133605"/>
                </a:lnTo>
                <a:lnTo>
                  <a:pt x="1631239" y="152650"/>
                </a:lnTo>
                <a:lnTo>
                  <a:pt x="1674763" y="172851"/>
                </a:lnTo>
                <a:lnTo>
                  <a:pt x="1717640" y="194186"/>
                </a:lnTo>
                <a:lnTo>
                  <a:pt x="1759851" y="216637"/>
                </a:lnTo>
                <a:lnTo>
                  <a:pt x="1760829" y="216954"/>
                </a:lnTo>
                <a:lnTo>
                  <a:pt x="1718582" y="194459"/>
                </a:lnTo>
                <a:lnTo>
                  <a:pt x="1675666" y="173084"/>
                </a:lnTo>
                <a:lnTo>
                  <a:pt x="1632099" y="152848"/>
                </a:lnTo>
                <a:lnTo>
                  <a:pt x="1587901" y="133771"/>
                </a:lnTo>
                <a:lnTo>
                  <a:pt x="1543091" y="115871"/>
                </a:lnTo>
                <a:lnTo>
                  <a:pt x="1497689" y="99169"/>
                </a:lnTo>
                <a:lnTo>
                  <a:pt x="1451714" y="83683"/>
                </a:lnTo>
                <a:lnTo>
                  <a:pt x="1405185" y="69433"/>
                </a:lnTo>
                <a:lnTo>
                  <a:pt x="1358122" y="56439"/>
                </a:lnTo>
                <a:lnTo>
                  <a:pt x="1310543" y="44719"/>
                </a:lnTo>
                <a:lnTo>
                  <a:pt x="1262468" y="34294"/>
                </a:lnTo>
                <a:lnTo>
                  <a:pt x="1213916" y="25182"/>
                </a:lnTo>
                <a:lnTo>
                  <a:pt x="1164907" y="17402"/>
                </a:lnTo>
                <a:lnTo>
                  <a:pt x="1115460" y="10975"/>
                </a:lnTo>
                <a:lnTo>
                  <a:pt x="1065477" y="5911"/>
                </a:lnTo>
                <a:lnTo>
                  <a:pt x="1015215" y="2249"/>
                </a:lnTo>
                <a:lnTo>
                  <a:pt x="964669" y="0"/>
                </a:lnTo>
                <a:close/>
              </a:path>
              <a:path w="1760854" h="251460">
                <a:moveTo>
                  <a:pt x="59181" y="216992"/>
                </a:moveTo>
                <a:lnTo>
                  <a:pt x="44246" y="225301"/>
                </a:lnTo>
                <a:lnTo>
                  <a:pt x="29405" y="233747"/>
                </a:lnTo>
                <a:lnTo>
                  <a:pt x="14656" y="242331"/>
                </a:lnTo>
                <a:lnTo>
                  <a:pt x="0" y="251054"/>
                </a:lnTo>
                <a:lnTo>
                  <a:pt x="14687" y="242319"/>
                </a:lnTo>
                <a:lnTo>
                  <a:pt x="29429" y="233736"/>
                </a:lnTo>
                <a:lnTo>
                  <a:pt x="44261" y="225293"/>
                </a:lnTo>
                <a:lnTo>
                  <a:pt x="59181" y="216992"/>
                </a:lnTo>
                <a:close/>
              </a:path>
            </a:pathLst>
          </a:custGeom>
          <a:solidFill>
            <a:srgbClr val="2F8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Круглая лента лицом вверх 37"/>
          <p:cNvSpPr/>
          <p:nvPr/>
        </p:nvSpPr>
        <p:spPr>
          <a:xfrm>
            <a:off x="625868" y="2427377"/>
            <a:ext cx="3384403" cy="720080"/>
          </a:xfrm>
          <a:prstGeom prst="ellipseRibbon2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“Кояшкай”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Круглая лента лицом вверх 38"/>
          <p:cNvSpPr/>
          <p:nvPr/>
        </p:nvSpPr>
        <p:spPr>
          <a:xfrm>
            <a:off x="5035074" y="2426409"/>
            <a:ext cx="3384403" cy="720080"/>
          </a:xfrm>
          <a:prstGeom prst="ellipseRibbon2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“Дуслык”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 rot="1953139">
            <a:off x="3251224" y="914943"/>
            <a:ext cx="353336" cy="161119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9281139">
            <a:off x="5128509" y="884079"/>
            <a:ext cx="353336" cy="171018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D:\DCIM\102CANON\IMG_220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5519"/>
          <a:stretch/>
        </p:blipFill>
        <p:spPr bwMode="auto">
          <a:xfrm>
            <a:off x="467545" y="3309134"/>
            <a:ext cx="4012066" cy="273213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07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2" descr="C:\Users\Альфина\Desktop\сссссссссссс\ССССССС\класслар\IMG_03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4737589"/>
            <a:ext cx="3237067" cy="2016224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1" descr="C:\Users\Альфина\Desktop\сссссссссссс\ССССССС\класслар\IMG_03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8"/>
          <a:stretch/>
        </p:blipFill>
        <p:spPr bwMode="auto">
          <a:xfrm>
            <a:off x="613154" y="4737589"/>
            <a:ext cx="3310774" cy="2023529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книг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4983221"/>
            <a:ext cx="1440159" cy="152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PH01046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619" y="3131074"/>
            <a:ext cx="1049477" cy="1437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Лента лицом вверх 19"/>
          <p:cNvSpPr/>
          <p:nvPr/>
        </p:nvSpPr>
        <p:spPr>
          <a:xfrm>
            <a:off x="541146" y="4004045"/>
            <a:ext cx="3454791" cy="659369"/>
          </a:xfrm>
          <a:prstGeom prst="ribbon2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“Йолдызлар”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Лента лицом вверх 21"/>
          <p:cNvSpPr/>
          <p:nvPr/>
        </p:nvSpPr>
        <p:spPr>
          <a:xfrm>
            <a:off x="5556887" y="4020197"/>
            <a:ext cx="3283517" cy="627063"/>
          </a:xfrm>
          <a:prstGeom prst="ribbon2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“7 Йолдыз”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 descr="C:\Users\Альфина\Desktop\20170901_11280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3" t="16451" r="7077"/>
          <a:stretch/>
        </p:blipFill>
        <p:spPr bwMode="auto">
          <a:xfrm>
            <a:off x="5598982" y="1941924"/>
            <a:ext cx="3241422" cy="1908042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Альфина\Desktop\20170901_113118-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52" y="2060792"/>
            <a:ext cx="3196568" cy="1754368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Стрелка вниз 25"/>
          <p:cNvSpPr/>
          <p:nvPr/>
        </p:nvSpPr>
        <p:spPr>
          <a:xfrm rot="472194">
            <a:off x="4086954" y="1040116"/>
            <a:ext cx="431961" cy="290869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2114212">
            <a:off x="2091872" y="624704"/>
            <a:ext cx="353336" cy="799076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 rot="19360497">
            <a:off x="6976327" y="631195"/>
            <a:ext cx="353336" cy="774986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 rot="20706530">
            <a:off x="5074851" y="994575"/>
            <a:ext cx="353336" cy="3078497"/>
          </a:xfrm>
          <a:prstGeom prst="downArrow">
            <a:avLst>
              <a:gd name="adj1" fmla="val 58441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Лента лицом вверх 27"/>
          <p:cNvSpPr/>
          <p:nvPr/>
        </p:nvSpPr>
        <p:spPr>
          <a:xfrm>
            <a:off x="186156" y="1326697"/>
            <a:ext cx="4365124" cy="692180"/>
          </a:xfrm>
          <a:prstGeom prst="ribbon2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“Бәхетле киләчәк”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Лента лицом вверх 28"/>
          <p:cNvSpPr/>
          <p:nvPr/>
        </p:nvSpPr>
        <p:spPr>
          <a:xfrm>
            <a:off x="5251520" y="1326697"/>
            <a:ext cx="3565660" cy="615227"/>
          </a:xfrm>
          <a:prstGeom prst="ribbon2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“Ялкын”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10"/>
          <p:cNvSpPr txBox="1">
            <a:spLocks noChangeArrowheads="1"/>
          </p:cNvSpPr>
          <p:nvPr/>
        </p:nvSpPr>
        <p:spPr bwMode="auto">
          <a:xfrm>
            <a:off x="2342634" y="338863"/>
            <a:ext cx="4685175" cy="64633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tt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Варислар  берлеге</a:t>
            </a:r>
            <a:endParaRPr lang="ru-RU" alt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52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льфина\Downloads\a_So_57QOX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733" y="0"/>
            <a:ext cx="9252520" cy="68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6300788" y="4605930"/>
            <a:ext cx="2131106" cy="623204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599656" y="4674206"/>
            <a:ext cx="1800225" cy="623204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tt-RU" altLang="ru-RU" sz="1800" b="1" dirty="0" smtClean="0">
              <a:solidFill>
                <a:schemeClr val="tx1"/>
              </a:solidFill>
              <a:latin typeface="Tahoma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2290" name="Rectangle 6"/>
          <p:cNvSpPr>
            <a:spLocks noChangeArrowheads="1"/>
          </p:cNvSpPr>
          <p:nvPr/>
        </p:nvSpPr>
        <p:spPr bwMode="auto">
          <a:xfrm>
            <a:off x="179388" y="1484313"/>
            <a:ext cx="2620086" cy="737946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ru-RU" alt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Мәктәп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администрациясе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8"/>
          <p:cNvSpPr>
            <a:spLocks noChangeArrowheads="1"/>
          </p:cNvSpPr>
          <p:nvPr/>
        </p:nvSpPr>
        <p:spPr bwMode="auto">
          <a:xfrm>
            <a:off x="2894797" y="3256115"/>
            <a:ext cx="3215367" cy="6477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Оешма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советы</a:t>
            </a:r>
            <a:endParaRPr lang="ru-RU" alt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2" name="Rectangle 9"/>
          <p:cNvSpPr>
            <a:spLocks noChangeArrowheads="1"/>
          </p:cNvSpPr>
          <p:nvPr/>
        </p:nvSpPr>
        <p:spPr bwMode="auto">
          <a:xfrm>
            <a:off x="3469239" y="1414462"/>
            <a:ext cx="1916598" cy="72072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Педсовет</a:t>
            </a:r>
          </a:p>
        </p:txBody>
      </p:sp>
      <p:sp>
        <p:nvSpPr>
          <p:cNvPr id="12295" name="Line 13"/>
          <p:cNvSpPr>
            <a:spLocks noChangeShapeType="1"/>
          </p:cNvSpPr>
          <p:nvPr/>
        </p:nvSpPr>
        <p:spPr bwMode="auto">
          <a:xfrm flipV="1">
            <a:off x="2725854" y="1773238"/>
            <a:ext cx="719137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6" name="Line 14"/>
          <p:cNvSpPr>
            <a:spLocks noChangeShapeType="1"/>
          </p:cNvSpPr>
          <p:nvPr/>
        </p:nvSpPr>
        <p:spPr bwMode="auto">
          <a:xfrm>
            <a:off x="4427538" y="2968777"/>
            <a:ext cx="0" cy="287338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7" name="Line 15"/>
          <p:cNvSpPr>
            <a:spLocks noChangeShapeType="1"/>
          </p:cNvSpPr>
          <p:nvPr/>
        </p:nvSpPr>
        <p:spPr bwMode="auto">
          <a:xfrm>
            <a:off x="1619671" y="2222259"/>
            <a:ext cx="1179803" cy="1033856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9" name="Line 17"/>
          <p:cNvSpPr>
            <a:spLocks noChangeShapeType="1"/>
          </p:cNvSpPr>
          <p:nvPr/>
        </p:nvSpPr>
        <p:spPr bwMode="auto">
          <a:xfrm>
            <a:off x="4427538" y="3716338"/>
            <a:ext cx="0" cy="28892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00" name="Line 18"/>
          <p:cNvSpPr>
            <a:spLocks noChangeShapeType="1"/>
          </p:cNvSpPr>
          <p:nvPr/>
        </p:nvSpPr>
        <p:spPr bwMode="auto">
          <a:xfrm>
            <a:off x="4419950" y="2135186"/>
            <a:ext cx="0" cy="214313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01" name="Line 19"/>
          <p:cNvSpPr>
            <a:spLocks noChangeShapeType="1"/>
          </p:cNvSpPr>
          <p:nvPr/>
        </p:nvSpPr>
        <p:spPr bwMode="auto">
          <a:xfrm>
            <a:off x="5409379" y="1771651"/>
            <a:ext cx="802120" cy="37305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02" name="Line 20"/>
          <p:cNvSpPr>
            <a:spLocks noChangeShapeType="1"/>
          </p:cNvSpPr>
          <p:nvPr/>
        </p:nvSpPr>
        <p:spPr bwMode="auto">
          <a:xfrm flipH="1">
            <a:off x="6211499" y="2242342"/>
            <a:ext cx="824537" cy="107950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11" name="Rectangle 23"/>
          <p:cNvSpPr>
            <a:spLocks noChangeArrowheads="1"/>
          </p:cNvSpPr>
          <p:nvPr/>
        </p:nvSpPr>
        <p:spPr bwMode="auto">
          <a:xfrm>
            <a:off x="2996334" y="168182"/>
            <a:ext cx="3304454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t-RU" sz="36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</a:t>
            </a:r>
            <a:endParaRPr lang="ru-RU" sz="36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12304" name="Rectangle 27"/>
          <p:cNvSpPr>
            <a:spLocks noChangeArrowheads="1"/>
          </p:cNvSpPr>
          <p:nvPr/>
        </p:nvSpPr>
        <p:spPr bwMode="auto">
          <a:xfrm>
            <a:off x="2894798" y="2402741"/>
            <a:ext cx="3215366" cy="6477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советы</a:t>
            </a:r>
            <a:endParaRPr lang="ru-RU" alt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5" name="Rectangle 28"/>
          <p:cNvSpPr>
            <a:spLocks noChangeArrowheads="1"/>
          </p:cNvSpPr>
          <p:nvPr/>
        </p:nvSpPr>
        <p:spPr bwMode="auto">
          <a:xfrm>
            <a:off x="6211499" y="1484313"/>
            <a:ext cx="2442513" cy="649287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Педагоглар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коллективы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20" name="Rectangle 44"/>
          <p:cNvSpPr>
            <a:spLocks noChangeArrowheads="1"/>
          </p:cNvSpPr>
          <p:nvPr/>
        </p:nvSpPr>
        <p:spPr bwMode="auto">
          <a:xfrm>
            <a:off x="1489432" y="6039329"/>
            <a:ext cx="6106904" cy="558021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alt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Дуслык</a:t>
            </a:r>
            <a:r>
              <a:rPr lang="ru-RU" alt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alt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alt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оешмасы</a:t>
            </a:r>
            <a: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35"/>
          <p:cNvSpPr>
            <a:spLocks noChangeArrowheads="1"/>
          </p:cNvSpPr>
          <p:nvPr/>
        </p:nvSpPr>
        <p:spPr bwMode="auto">
          <a:xfrm>
            <a:off x="1087825" y="4547423"/>
            <a:ext cx="1800225" cy="623204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Эзтабарлар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35777" y="4785753"/>
            <a:ext cx="1527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Варислар</a:t>
            </a:r>
            <a:endParaRPr lang="ru-RU" alt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87711" y="4654767"/>
            <a:ext cx="14900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Остазлар</a:t>
            </a:r>
            <a:endParaRPr lang="ru-RU" alt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 flipH="1">
            <a:off x="2799474" y="3903815"/>
            <a:ext cx="571898" cy="533297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2299" idx="1"/>
          </p:cNvCxnSpPr>
          <p:nvPr/>
        </p:nvCxnSpPr>
        <p:spPr>
          <a:xfrm>
            <a:off x="4427539" y="4005263"/>
            <a:ext cx="44759" cy="668943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5580961" y="3946756"/>
            <a:ext cx="614426" cy="490356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5868144" y="5460766"/>
            <a:ext cx="327243" cy="424371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2335344" y="5158521"/>
            <a:ext cx="559454" cy="726616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4472298" y="5296596"/>
            <a:ext cx="36451" cy="588541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7488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Альфина\Pictures\vladimir_b_13295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8" t="4178" r="6967" b="2644"/>
          <a:stretch/>
        </p:blipFill>
        <p:spPr bwMode="auto">
          <a:xfrm>
            <a:off x="3204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392359"/>
            <a:ext cx="7704856" cy="914038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pPr algn="ctr">
              <a:defRPr/>
            </a:pPr>
            <a:r>
              <a:rPr lang="tt-RU" b="1" dirty="0" smtClean="0">
                <a:ln w="10541" cmpd="sng">
                  <a:solidFill>
                    <a:srgbClr val="0000CC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“Очкын”исемендәге укучылар активы</a:t>
            </a:r>
            <a:endParaRPr lang="tt-RU" b="1" dirty="0">
              <a:ln w="10541" cmpd="sng">
                <a:solidFill>
                  <a:srgbClr val="0000CC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2375976"/>
            <a:ext cx="4572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sz="900" b="1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Оешма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рәисе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Гатина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Энҗе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896" y="5165040"/>
            <a:ext cx="59579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Сәламәтлек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һэм</a:t>
            </a: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спорт </a:t>
            </a:r>
            <a:endParaRPr lang="ru-RU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секторы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– </a:t>
            </a: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секторы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Фролова Альбина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97694" y="2959339"/>
            <a:ext cx="3922356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Уку</a:t>
            </a: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секторы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Гатина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Илзирә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44549" y="3429000"/>
            <a:ext cx="4277517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Хезмәт</a:t>
            </a: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секторы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Захаров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Вадим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74995" y="4029164"/>
            <a:ext cx="5616624" cy="1006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Мәдәният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секторы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Александрова Эльвира </a:t>
            </a:r>
          </a:p>
          <a:p>
            <a:pPr algn="ctr">
              <a:lnSpc>
                <a:spcPct val="150000"/>
              </a:lnSpc>
              <a:defRPr/>
            </a:pP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17440" y="4702643"/>
            <a:ext cx="50943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Мәтбугат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секторы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Самигуллина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Гүзәл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7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bject 39"/>
          <p:cNvSpPr/>
          <p:nvPr/>
        </p:nvSpPr>
        <p:spPr>
          <a:xfrm>
            <a:off x="3932422" y="3147457"/>
            <a:ext cx="1100581" cy="161676"/>
          </a:xfrm>
          <a:custGeom>
            <a:avLst/>
            <a:gdLst/>
            <a:ahLst/>
            <a:cxnLst/>
            <a:rect l="l" t="t" r="r" b="b"/>
            <a:pathLst>
              <a:path w="1820545" h="252095">
                <a:moveTo>
                  <a:pt x="12" y="0"/>
                </a:moveTo>
                <a:lnTo>
                  <a:pt x="42350" y="24683"/>
                </a:lnTo>
                <a:lnTo>
                  <a:pt x="85436" y="48216"/>
                </a:lnTo>
                <a:lnTo>
                  <a:pt x="129236" y="70577"/>
                </a:lnTo>
                <a:lnTo>
                  <a:pt x="173729" y="91746"/>
                </a:lnTo>
                <a:lnTo>
                  <a:pt x="218895" y="111700"/>
                </a:lnTo>
                <a:lnTo>
                  <a:pt x="264711" y="130420"/>
                </a:lnTo>
                <a:lnTo>
                  <a:pt x="311158" y="147884"/>
                </a:lnTo>
                <a:lnTo>
                  <a:pt x="358215" y="164072"/>
                </a:lnTo>
                <a:lnTo>
                  <a:pt x="405860" y="178961"/>
                </a:lnTo>
                <a:lnTo>
                  <a:pt x="454072" y="192533"/>
                </a:lnTo>
                <a:lnTo>
                  <a:pt x="502830" y="204764"/>
                </a:lnTo>
                <a:lnTo>
                  <a:pt x="552115" y="215636"/>
                </a:lnTo>
                <a:lnTo>
                  <a:pt x="601903" y="225125"/>
                </a:lnTo>
                <a:lnTo>
                  <a:pt x="652175" y="233213"/>
                </a:lnTo>
                <a:lnTo>
                  <a:pt x="702910" y="239876"/>
                </a:lnTo>
                <a:lnTo>
                  <a:pt x="754087" y="245096"/>
                </a:lnTo>
                <a:lnTo>
                  <a:pt x="805684" y="248850"/>
                </a:lnTo>
                <a:lnTo>
                  <a:pt x="857681" y="251118"/>
                </a:lnTo>
                <a:lnTo>
                  <a:pt x="910056" y="251879"/>
                </a:lnTo>
                <a:lnTo>
                  <a:pt x="857680" y="251118"/>
                </a:lnTo>
                <a:lnTo>
                  <a:pt x="805683" y="248850"/>
                </a:lnTo>
                <a:lnTo>
                  <a:pt x="754085" y="245095"/>
                </a:lnTo>
                <a:lnTo>
                  <a:pt x="702908" y="239875"/>
                </a:lnTo>
                <a:lnTo>
                  <a:pt x="652173" y="233211"/>
                </a:lnTo>
                <a:lnTo>
                  <a:pt x="601901" y="225123"/>
                </a:lnTo>
                <a:lnTo>
                  <a:pt x="552112" y="215632"/>
                </a:lnTo>
                <a:lnTo>
                  <a:pt x="502829" y="204760"/>
                </a:lnTo>
                <a:lnTo>
                  <a:pt x="454071" y="192528"/>
                </a:lnTo>
                <a:lnTo>
                  <a:pt x="405860" y="178956"/>
                </a:lnTo>
                <a:lnTo>
                  <a:pt x="358216" y="164066"/>
                </a:lnTo>
                <a:lnTo>
                  <a:pt x="311161" y="147879"/>
                </a:lnTo>
                <a:lnTo>
                  <a:pt x="264716" y="130414"/>
                </a:lnTo>
                <a:lnTo>
                  <a:pt x="218900" y="111695"/>
                </a:lnTo>
                <a:lnTo>
                  <a:pt x="173736" y="91741"/>
                </a:lnTo>
                <a:lnTo>
                  <a:pt x="129245" y="70573"/>
                </a:lnTo>
                <a:lnTo>
                  <a:pt x="85446" y="48213"/>
                </a:lnTo>
                <a:lnTo>
                  <a:pt x="42362" y="24682"/>
                </a:lnTo>
                <a:lnTo>
                  <a:pt x="12" y="0"/>
                </a:lnTo>
                <a:close/>
              </a:path>
              <a:path w="1820545" h="252095">
                <a:moveTo>
                  <a:pt x="1820100" y="0"/>
                </a:moveTo>
                <a:lnTo>
                  <a:pt x="1777731" y="24683"/>
                </a:lnTo>
                <a:lnTo>
                  <a:pt x="1734641" y="48216"/>
                </a:lnTo>
                <a:lnTo>
                  <a:pt x="1690838" y="70577"/>
                </a:lnTo>
                <a:lnTo>
                  <a:pt x="1646341" y="91746"/>
                </a:lnTo>
                <a:lnTo>
                  <a:pt x="1601174" y="111700"/>
                </a:lnTo>
                <a:lnTo>
                  <a:pt x="1555356" y="130420"/>
                </a:lnTo>
                <a:lnTo>
                  <a:pt x="1508908" y="147884"/>
                </a:lnTo>
                <a:lnTo>
                  <a:pt x="1461851" y="164072"/>
                </a:lnTo>
                <a:lnTo>
                  <a:pt x="1414207" y="178961"/>
                </a:lnTo>
                <a:lnTo>
                  <a:pt x="1365996" y="192533"/>
                </a:lnTo>
                <a:lnTo>
                  <a:pt x="1317240" y="204764"/>
                </a:lnTo>
                <a:lnTo>
                  <a:pt x="1267958" y="215636"/>
                </a:lnTo>
                <a:lnTo>
                  <a:pt x="1218173" y="225125"/>
                </a:lnTo>
                <a:lnTo>
                  <a:pt x="1167905" y="233213"/>
                </a:lnTo>
                <a:lnTo>
                  <a:pt x="1117175" y="239876"/>
                </a:lnTo>
                <a:lnTo>
                  <a:pt x="1066004" y="245096"/>
                </a:lnTo>
                <a:lnTo>
                  <a:pt x="1014412" y="248850"/>
                </a:lnTo>
                <a:lnTo>
                  <a:pt x="962421" y="251118"/>
                </a:lnTo>
                <a:lnTo>
                  <a:pt x="910056" y="251879"/>
                </a:lnTo>
                <a:lnTo>
                  <a:pt x="962428" y="251118"/>
                </a:lnTo>
                <a:lnTo>
                  <a:pt x="1014421" y="248850"/>
                </a:lnTo>
                <a:lnTo>
                  <a:pt x="1066015" y="245095"/>
                </a:lnTo>
                <a:lnTo>
                  <a:pt x="1117188" y="239875"/>
                </a:lnTo>
                <a:lnTo>
                  <a:pt x="1167920" y="233211"/>
                </a:lnTo>
                <a:lnTo>
                  <a:pt x="1218190" y="225123"/>
                </a:lnTo>
                <a:lnTo>
                  <a:pt x="1267976" y="215632"/>
                </a:lnTo>
                <a:lnTo>
                  <a:pt x="1317258" y="204760"/>
                </a:lnTo>
                <a:lnTo>
                  <a:pt x="1366016" y="192528"/>
                </a:lnTo>
                <a:lnTo>
                  <a:pt x="1414227" y="178956"/>
                </a:lnTo>
                <a:lnTo>
                  <a:pt x="1461871" y="164066"/>
                </a:lnTo>
                <a:lnTo>
                  <a:pt x="1508927" y="147879"/>
                </a:lnTo>
                <a:lnTo>
                  <a:pt x="1555375" y="130414"/>
                </a:lnTo>
                <a:lnTo>
                  <a:pt x="1601192" y="111695"/>
                </a:lnTo>
                <a:lnTo>
                  <a:pt x="1646359" y="91741"/>
                </a:lnTo>
                <a:lnTo>
                  <a:pt x="1690854" y="70573"/>
                </a:lnTo>
                <a:lnTo>
                  <a:pt x="1734657" y="48213"/>
                </a:lnTo>
                <a:lnTo>
                  <a:pt x="1777746" y="24682"/>
                </a:lnTo>
                <a:lnTo>
                  <a:pt x="1820100" y="0"/>
                </a:lnTo>
                <a:close/>
              </a:path>
            </a:pathLst>
          </a:custGeom>
          <a:solidFill>
            <a:srgbClr val="B2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0"/>
          <p:cNvSpPr/>
          <p:nvPr/>
        </p:nvSpPr>
        <p:spPr>
          <a:xfrm>
            <a:off x="5069403" y="2187165"/>
            <a:ext cx="482152" cy="935848"/>
          </a:xfrm>
          <a:custGeom>
            <a:avLst/>
            <a:gdLst/>
            <a:ahLst/>
            <a:cxnLst/>
            <a:rect l="l" t="t" r="r" b="b"/>
            <a:pathLst>
              <a:path w="797559" h="1459229">
                <a:moveTo>
                  <a:pt x="26438" y="1441399"/>
                </a:moveTo>
                <a:lnTo>
                  <a:pt x="0" y="1458977"/>
                </a:lnTo>
                <a:lnTo>
                  <a:pt x="25816" y="1441836"/>
                </a:lnTo>
                <a:lnTo>
                  <a:pt x="26438" y="1441399"/>
                </a:lnTo>
                <a:close/>
              </a:path>
              <a:path w="797559" h="1459229">
                <a:moveTo>
                  <a:pt x="42869" y="1429838"/>
                </a:moveTo>
                <a:lnTo>
                  <a:pt x="26438" y="1441399"/>
                </a:lnTo>
                <a:lnTo>
                  <a:pt x="27095" y="1440962"/>
                </a:lnTo>
                <a:lnTo>
                  <a:pt x="42869" y="1429838"/>
                </a:lnTo>
                <a:close/>
              </a:path>
              <a:path w="797559" h="1459229">
                <a:moveTo>
                  <a:pt x="65841" y="1413638"/>
                </a:moveTo>
                <a:lnTo>
                  <a:pt x="42869" y="1429838"/>
                </a:lnTo>
                <a:lnTo>
                  <a:pt x="64940" y="1414309"/>
                </a:lnTo>
                <a:lnTo>
                  <a:pt x="65841" y="1413638"/>
                </a:lnTo>
                <a:close/>
              </a:path>
              <a:path w="797559" h="1459229">
                <a:moveTo>
                  <a:pt x="83315" y="1400626"/>
                </a:moveTo>
                <a:lnTo>
                  <a:pt x="65841" y="1413638"/>
                </a:lnTo>
                <a:lnTo>
                  <a:pt x="66820" y="1412948"/>
                </a:lnTo>
                <a:lnTo>
                  <a:pt x="83315" y="1400626"/>
                </a:lnTo>
                <a:close/>
              </a:path>
              <a:path w="797559" h="1459229">
                <a:moveTo>
                  <a:pt x="104436" y="1384848"/>
                </a:moveTo>
                <a:lnTo>
                  <a:pt x="83315" y="1400626"/>
                </a:lnTo>
                <a:lnTo>
                  <a:pt x="103277" y="1385760"/>
                </a:lnTo>
                <a:lnTo>
                  <a:pt x="104436" y="1384848"/>
                </a:lnTo>
                <a:close/>
              </a:path>
              <a:path w="797559" h="1459229">
                <a:moveTo>
                  <a:pt x="122375" y="1370722"/>
                </a:moveTo>
                <a:lnTo>
                  <a:pt x="104436" y="1384848"/>
                </a:lnTo>
                <a:lnTo>
                  <a:pt x="105730" y="1383881"/>
                </a:lnTo>
                <a:lnTo>
                  <a:pt x="122375" y="1370722"/>
                </a:lnTo>
                <a:close/>
              </a:path>
              <a:path w="797559" h="1459229">
                <a:moveTo>
                  <a:pt x="142205" y="1355046"/>
                </a:moveTo>
                <a:lnTo>
                  <a:pt x="122375" y="1370722"/>
                </a:lnTo>
                <a:lnTo>
                  <a:pt x="140806" y="1356210"/>
                </a:lnTo>
                <a:lnTo>
                  <a:pt x="142205" y="1355046"/>
                </a:lnTo>
                <a:close/>
              </a:path>
              <a:path w="797559" h="1459229">
                <a:moveTo>
                  <a:pt x="160321" y="1339976"/>
                </a:moveTo>
                <a:lnTo>
                  <a:pt x="142205" y="1355046"/>
                </a:lnTo>
                <a:lnTo>
                  <a:pt x="143805" y="1353781"/>
                </a:lnTo>
                <a:lnTo>
                  <a:pt x="160321" y="1339976"/>
                </a:lnTo>
                <a:close/>
              </a:path>
              <a:path w="797559" h="1459229">
                <a:moveTo>
                  <a:pt x="179130" y="1324253"/>
                </a:moveTo>
                <a:lnTo>
                  <a:pt x="160321" y="1339976"/>
                </a:lnTo>
                <a:lnTo>
                  <a:pt x="177508" y="1325678"/>
                </a:lnTo>
                <a:lnTo>
                  <a:pt x="179130" y="1324253"/>
                </a:lnTo>
                <a:close/>
              </a:path>
              <a:path w="797559" h="1459229">
                <a:moveTo>
                  <a:pt x="197246" y="1308341"/>
                </a:moveTo>
                <a:lnTo>
                  <a:pt x="179130" y="1324253"/>
                </a:lnTo>
                <a:lnTo>
                  <a:pt x="181025" y="1322670"/>
                </a:lnTo>
                <a:lnTo>
                  <a:pt x="197246" y="1308341"/>
                </a:lnTo>
                <a:close/>
              </a:path>
              <a:path w="797559" h="1459229">
                <a:moveTo>
                  <a:pt x="215192" y="1292489"/>
                </a:moveTo>
                <a:lnTo>
                  <a:pt x="197246" y="1308341"/>
                </a:lnTo>
                <a:lnTo>
                  <a:pt x="213363" y="1294184"/>
                </a:lnTo>
                <a:lnTo>
                  <a:pt x="215192" y="1292489"/>
                </a:lnTo>
                <a:close/>
              </a:path>
              <a:path w="797559" h="1459229">
                <a:moveTo>
                  <a:pt x="233185" y="1275808"/>
                </a:moveTo>
                <a:lnTo>
                  <a:pt x="215192" y="1292489"/>
                </a:lnTo>
                <a:lnTo>
                  <a:pt x="217367" y="1290567"/>
                </a:lnTo>
                <a:lnTo>
                  <a:pt x="233185" y="1275808"/>
                </a:lnTo>
                <a:close/>
              </a:path>
              <a:path w="797559" h="1459229">
                <a:moveTo>
                  <a:pt x="250372" y="1259771"/>
                </a:moveTo>
                <a:lnTo>
                  <a:pt x="233185" y="1275808"/>
                </a:lnTo>
                <a:lnTo>
                  <a:pt x="248352" y="1261748"/>
                </a:lnTo>
                <a:lnTo>
                  <a:pt x="250372" y="1259771"/>
                </a:lnTo>
                <a:close/>
              </a:path>
              <a:path w="797559" h="1459229">
                <a:moveTo>
                  <a:pt x="268149" y="1242382"/>
                </a:moveTo>
                <a:lnTo>
                  <a:pt x="250372" y="1259771"/>
                </a:lnTo>
                <a:lnTo>
                  <a:pt x="252812" y="1257494"/>
                </a:lnTo>
                <a:lnTo>
                  <a:pt x="268149" y="1242382"/>
                </a:lnTo>
                <a:close/>
              </a:path>
              <a:path w="797559" h="1459229">
                <a:moveTo>
                  <a:pt x="284652" y="1226119"/>
                </a:moveTo>
                <a:lnTo>
                  <a:pt x="268149" y="1242382"/>
                </a:lnTo>
                <a:lnTo>
                  <a:pt x="282453" y="1228389"/>
                </a:lnTo>
                <a:lnTo>
                  <a:pt x="284652" y="1226119"/>
                </a:lnTo>
                <a:close/>
              </a:path>
              <a:path w="797559" h="1459229">
                <a:moveTo>
                  <a:pt x="302137" y="1208074"/>
                </a:moveTo>
                <a:lnTo>
                  <a:pt x="284652" y="1226119"/>
                </a:lnTo>
                <a:lnTo>
                  <a:pt x="287339" y="1223472"/>
                </a:lnTo>
                <a:lnTo>
                  <a:pt x="302137" y="1208074"/>
                </a:lnTo>
                <a:close/>
              </a:path>
              <a:path w="797559" h="1459229">
                <a:moveTo>
                  <a:pt x="318013" y="1191553"/>
                </a:moveTo>
                <a:lnTo>
                  <a:pt x="302137" y="1208074"/>
                </a:lnTo>
                <a:lnTo>
                  <a:pt x="315649" y="1194127"/>
                </a:lnTo>
                <a:lnTo>
                  <a:pt x="318013" y="1191553"/>
                </a:lnTo>
                <a:close/>
              </a:path>
              <a:path w="797559" h="1459229">
                <a:moveTo>
                  <a:pt x="335142" y="1172898"/>
                </a:moveTo>
                <a:lnTo>
                  <a:pt x="318013" y="1191553"/>
                </a:lnTo>
                <a:lnTo>
                  <a:pt x="320927" y="1188520"/>
                </a:lnTo>
                <a:lnTo>
                  <a:pt x="335142" y="1172898"/>
                </a:lnTo>
                <a:close/>
              </a:path>
              <a:path w="797559" h="1459229">
                <a:moveTo>
                  <a:pt x="350435" y="1156090"/>
                </a:moveTo>
                <a:lnTo>
                  <a:pt x="335142" y="1172898"/>
                </a:lnTo>
                <a:lnTo>
                  <a:pt x="347919" y="1158983"/>
                </a:lnTo>
                <a:lnTo>
                  <a:pt x="350435" y="1156090"/>
                </a:lnTo>
                <a:close/>
              </a:path>
              <a:path w="797559" h="1459229">
                <a:moveTo>
                  <a:pt x="367154" y="1136872"/>
                </a:moveTo>
                <a:lnTo>
                  <a:pt x="350435" y="1156090"/>
                </a:lnTo>
                <a:lnTo>
                  <a:pt x="353556" y="1152660"/>
                </a:lnTo>
                <a:lnTo>
                  <a:pt x="367154" y="1136872"/>
                </a:lnTo>
                <a:close/>
              </a:path>
              <a:path w="797559" h="1459229">
                <a:moveTo>
                  <a:pt x="381899" y="1119751"/>
                </a:moveTo>
                <a:lnTo>
                  <a:pt x="367154" y="1136872"/>
                </a:lnTo>
                <a:lnTo>
                  <a:pt x="379243" y="1122975"/>
                </a:lnTo>
                <a:lnTo>
                  <a:pt x="381899" y="1119751"/>
                </a:lnTo>
                <a:close/>
              </a:path>
              <a:path w="797559" h="1459229">
                <a:moveTo>
                  <a:pt x="398160" y="1100011"/>
                </a:moveTo>
                <a:lnTo>
                  <a:pt x="381899" y="1119751"/>
                </a:lnTo>
                <a:lnTo>
                  <a:pt x="385204" y="1115913"/>
                </a:lnTo>
                <a:lnTo>
                  <a:pt x="398160" y="1100011"/>
                </a:lnTo>
                <a:close/>
              </a:path>
              <a:path w="797559" h="1459229">
                <a:moveTo>
                  <a:pt x="412386" y="1082552"/>
                </a:moveTo>
                <a:lnTo>
                  <a:pt x="398160" y="1100011"/>
                </a:lnTo>
                <a:lnTo>
                  <a:pt x="409601" y="1086124"/>
                </a:lnTo>
                <a:lnTo>
                  <a:pt x="412386" y="1082552"/>
                </a:lnTo>
                <a:close/>
              </a:path>
              <a:path w="797559" h="1459229">
                <a:moveTo>
                  <a:pt x="428148" y="1062335"/>
                </a:moveTo>
                <a:lnTo>
                  <a:pt x="412386" y="1082552"/>
                </a:lnTo>
                <a:lnTo>
                  <a:pt x="415852" y="1078298"/>
                </a:lnTo>
                <a:lnTo>
                  <a:pt x="428148" y="1062335"/>
                </a:lnTo>
                <a:close/>
              </a:path>
              <a:path w="797559" h="1459229">
                <a:moveTo>
                  <a:pt x="441875" y="1044514"/>
                </a:moveTo>
                <a:lnTo>
                  <a:pt x="428148" y="1062335"/>
                </a:lnTo>
                <a:lnTo>
                  <a:pt x="438975" y="1048448"/>
                </a:lnTo>
                <a:lnTo>
                  <a:pt x="441875" y="1044514"/>
                </a:lnTo>
                <a:close/>
              </a:path>
              <a:path w="797559" h="1459229">
                <a:moveTo>
                  <a:pt x="457102" y="1023861"/>
                </a:moveTo>
                <a:lnTo>
                  <a:pt x="441875" y="1044514"/>
                </a:lnTo>
                <a:lnTo>
                  <a:pt x="445478" y="1039837"/>
                </a:lnTo>
                <a:lnTo>
                  <a:pt x="457102" y="1023861"/>
                </a:lnTo>
                <a:close/>
              </a:path>
              <a:path w="797559" h="1459229">
                <a:moveTo>
                  <a:pt x="470347" y="1005655"/>
                </a:moveTo>
                <a:lnTo>
                  <a:pt x="457102" y="1023861"/>
                </a:lnTo>
                <a:lnTo>
                  <a:pt x="467343" y="1009969"/>
                </a:lnTo>
                <a:lnTo>
                  <a:pt x="470347" y="1005655"/>
                </a:lnTo>
                <a:close/>
              </a:path>
              <a:path w="797559" h="1459229">
                <a:moveTo>
                  <a:pt x="485006" y="984607"/>
                </a:moveTo>
                <a:lnTo>
                  <a:pt x="470347" y="1005655"/>
                </a:lnTo>
                <a:lnTo>
                  <a:pt x="474061" y="1000551"/>
                </a:lnTo>
                <a:lnTo>
                  <a:pt x="485006" y="984607"/>
                </a:lnTo>
                <a:close/>
              </a:path>
              <a:path w="797559" h="1459229">
                <a:moveTo>
                  <a:pt x="497782" y="965995"/>
                </a:moveTo>
                <a:lnTo>
                  <a:pt x="485006" y="984607"/>
                </a:lnTo>
                <a:lnTo>
                  <a:pt x="494687" y="970706"/>
                </a:lnTo>
                <a:lnTo>
                  <a:pt x="497782" y="965995"/>
                </a:lnTo>
                <a:close/>
              </a:path>
              <a:path w="797559" h="1459229">
                <a:moveTo>
                  <a:pt x="511846" y="944590"/>
                </a:moveTo>
                <a:lnTo>
                  <a:pt x="497782" y="965995"/>
                </a:lnTo>
                <a:lnTo>
                  <a:pt x="501581" y="960460"/>
                </a:lnTo>
                <a:lnTo>
                  <a:pt x="511846" y="944590"/>
                </a:lnTo>
                <a:close/>
              </a:path>
              <a:path w="797559" h="1459229">
                <a:moveTo>
                  <a:pt x="524159" y="925551"/>
                </a:moveTo>
                <a:lnTo>
                  <a:pt x="511846" y="944590"/>
                </a:lnTo>
                <a:lnTo>
                  <a:pt x="520986" y="930678"/>
                </a:lnTo>
                <a:lnTo>
                  <a:pt x="524159" y="925551"/>
                </a:lnTo>
                <a:close/>
              </a:path>
              <a:path w="797559" h="1459229">
                <a:moveTo>
                  <a:pt x="537604" y="903828"/>
                </a:moveTo>
                <a:lnTo>
                  <a:pt x="524159" y="925551"/>
                </a:lnTo>
                <a:lnTo>
                  <a:pt x="528018" y="919585"/>
                </a:lnTo>
                <a:lnTo>
                  <a:pt x="537604" y="903828"/>
                </a:lnTo>
                <a:close/>
              </a:path>
              <a:path w="797559" h="1459229">
                <a:moveTo>
                  <a:pt x="549458" y="884344"/>
                </a:moveTo>
                <a:lnTo>
                  <a:pt x="537604" y="903828"/>
                </a:lnTo>
                <a:lnTo>
                  <a:pt x="546221" y="889906"/>
                </a:lnTo>
                <a:lnTo>
                  <a:pt x="549458" y="884344"/>
                </a:lnTo>
                <a:close/>
              </a:path>
              <a:path w="797559" h="1459229">
                <a:moveTo>
                  <a:pt x="562263" y="862340"/>
                </a:moveTo>
                <a:lnTo>
                  <a:pt x="549458" y="884344"/>
                </a:lnTo>
                <a:lnTo>
                  <a:pt x="553350" y="877946"/>
                </a:lnTo>
                <a:lnTo>
                  <a:pt x="562263" y="862340"/>
                </a:lnTo>
                <a:close/>
              </a:path>
              <a:path w="797559" h="1459229">
                <a:moveTo>
                  <a:pt x="573657" y="842392"/>
                </a:moveTo>
                <a:lnTo>
                  <a:pt x="562263" y="862340"/>
                </a:lnTo>
                <a:lnTo>
                  <a:pt x="570372" y="848408"/>
                </a:lnTo>
                <a:lnTo>
                  <a:pt x="573657" y="842392"/>
                </a:lnTo>
                <a:close/>
              </a:path>
              <a:path w="797559" h="1459229">
                <a:moveTo>
                  <a:pt x="585808" y="820143"/>
                </a:moveTo>
                <a:lnTo>
                  <a:pt x="573657" y="842392"/>
                </a:lnTo>
                <a:lnTo>
                  <a:pt x="577557" y="835564"/>
                </a:lnTo>
                <a:lnTo>
                  <a:pt x="585808" y="820143"/>
                </a:lnTo>
                <a:close/>
              </a:path>
              <a:path w="797559" h="1459229">
                <a:moveTo>
                  <a:pt x="596736" y="799716"/>
                </a:moveTo>
                <a:lnTo>
                  <a:pt x="585808" y="820143"/>
                </a:lnTo>
                <a:lnTo>
                  <a:pt x="593419" y="806205"/>
                </a:lnTo>
                <a:lnTo>
                  <a:pt x="596736" y="799716"/>
                </a:lnTo>
                <a:close/>
              </a:path>
              <a:path w="797559" h="1459229">
                <a:moveTo>
                  <a:pt x="608219" y="777253"/>
                </a:moveTo>
                <a:lnTo>
                  <a:pt x="596736" y="799716"/>
                </a:lnTo>
                <a:lnTo>
                  <a:pt x="600618" y="792460"/>
                </a:lnTo>
                <a:lnTo>
                  <a:pt x="608219" y="777253"/>
                </a:lnTo>
                <a:close/>
              </a:path>
              <a:path w="797559" h="1459229">
                <a:moveTo>
                  <a:pt x="618674" y="756335"/>
                </a:moveTo>
                <a:lnTo>
                  <a:pt x="608219" y="777253"/>
                </a:lnTo>
                <a:lnTo>
                  <a:pt x="615343" y="763317"/>
                </a:lnTo>
                <a:lnTo>
                  <a:pt x="618674" y="756335"/>
                </a:lnTo>
                <a:close/>
              </a:path>
              <a:path w="797559" h="1459229">
                <a:moveTo>
                  <a:pt x="629479" y="733689"/>
                </a:moveTo>
                <a:lnTo>
                  <a:pt x="618674" y="756335"/>
                </a:lnTo>
                <a:lnTo>
                  <a:pt x="622513" y="748655"/>
                </a:lnTo>
                <a:lnTo>
                  <a:pt x="629479" y="733689"/>
                </a:lnTo>
                <a:close/>
              </a:path>
              <a:path w="797559" h="1459229">
                <a:moveTo>
                  <a:pt x="639450" y="712269"/>
                </a:moveTo>
                <a:lnTo>
                  <a:pt x="629479" y="733689"/>
                </a:lnTo>
                <a:lnTo>
                  <a:pt x="636123" y="719763"/>
                </a:lnTo>
                <a:lnTo>
                  <a:pt x="639450" y="712269"/>
                </a:lnTo>
                <a:close/>
              </a:path>
              <a:path w="797559" h="1459229">
                <a:moveTo>
                  <a:pt x="649569" y="689468"/>
                </a:moveTo>
                <a:lnTo>
                  <a:pt x="639450" y="712269"/>
                </a:lnTo>
                <a:lnTo>
                  <a:pt x="643220" y="704169"/>
                </a:lnTo>
                <a:lnTo>
                  <a:pt x="649569" y="689468"/>
                </a:lnTo>
                <a:close/>
              </a:path>
              <a:path w="797559" h="1459229">
                <a:moveTo>
                  <a:pt x="659041" y="667539"/>
                </a:moveTo>
                <a:lnTo>
                  <a:pt x="649569" y="689468"/>
                </a:lnTo>
                <a:lnTo>
                  <a:pt x="655741" y="675563"/>
                </a:lnTo>
                <a:lnTo>
                  <a:pt x="659041" y="667539"/>
                </a:lnTo>
                <a:close/>
              </a:path>
              <a:path w="797559" h="1459229">
                <a:moveTo>
                  <a:pt x="668472" y="644607"/>
                </a:moveTo>
                <a:lnTo>
                  <a:pt x="659041" y="667539"/>
                </a:lnTo>
                <a:lnTo>
                  <a:pt x="662719" y="659023"/>
                </a:lnTo>
                <a:lnTo>
                  <a:pt x="668472" y="644607"/>
                </a:lnTo>
                <a:close/>
              </a:path>
              <a:path w="797559" h="1459229">
                <a:moveTo>
                  <a:pt x="677427" y="622166"/>
                </a:moveTo>
                <a:lnTo>
                  <a:pt x="668472" y="644607"/>
                </a:lnTo>
                <a:lnTo>
                  <a:pt x="674176" y="630737"/>
                </a:lnTo>
                <a:lnTo>
                  <a:pt x="677427" y="622166"/>
                </a:lnTo>
                <a:close/>
              </a:path>
              <a:path w="797559" h="1459229">
                <a:moveTo>
                  <a:pt x="686167" y="599122"/>
                </a:moveTo>
                <a:lnTo>
                  <a:pt x="677427" y="622166"/>
                </a:lnTo>
                <a:lnTo>
                  <a:pt x="680990" y="613238"/>
                </a:lnTo>
                <a:lnTo>
                  <a:pt x="686167" y="599122"/>
                </a:lnTo>
                <a:close/>
              </a:path>
              <a:path w="797559" h="1459229">
                <a:moveTo>
                  <a:pt x="694585" y="576171"/>
                </a:moveTo>
                <a:lnTo>
                  <a:pt x="686167" y="599122"/>
                </a:lnTo>
                <a:lnTo>
                  <a:pt x="691408" y="585304"/>
                </a:lnTo>
                <a:lnTo>
                  <a:pt x="694585" y="576171"/>
                </a:lnTo>
                <a:close/>
              </a:path>
              <a:path w="797559" h="1459229">
                <a:moveTo>
                  <a:pt x="702636" y="553031"/>
                </a:moveTo>
                <a:lnTo>
                  <a:pt x="694585" y="576171"/>
                </a:lnTo>
                <a:lnTo>
                  <a:pt x="698011" y="566833"/>
                </a:lnTo>
                <a:lnTo>
                  <a:pt x="702636" y="553031"/>
                </a:lnTo>
                <a:close/>
              </a:path>
              <a:path w="797559" h="1459229">
                <a:moveTo>
                  <a:pt x="710496" y="529577"/>
                </a:moveTo>
                <a:lnTo>
                  <a:pt x="702636" y="553031"/>
                </a:lnTo>
                <a:lnTo>
                  <a:pt x="707418" y="539285"/>
                </a:lnTo>
                <a:lnTo>
                  <a:pt x="710496" y="529577"/>
                </a:lnTo>
                <a:close/>
              </a:path>
              <a:path w="797559" h="1459229">
                <a:moveTo>
                  <a:pt x="717858" y="506351"/>
                </a:moveTo>
                <a:lnTo>
                  <a:pt x="710496" y="529577"/>
                </a:lnTo>
                <a:lnTo>
                  <a:pt x="713762" y="519831"/>
                </a:lnTo>
                <a:lnTo>
                  <a:pt x="717858" y="506351"/>
                </a:lnTo>
                <a:close/>
              </a:path>
              <a:path w="797559" h="1459229">
                <a:moveTo>
                  <a:pt x="725136" y="482405"/>
                </a:moveTo>
                <a:lnTo>
                  <a:pt x="717858" y="506351"/>
                </a:lnTo>
                <a:lnTo>
                  <a:pt x="722186" y="492699"/>
                </a:lnTo>
                <a:lnTo>
                  <a:pt x="725136" y="482405"/>
                </a:lnTo>
                <a:close/>
              </a:path>
              <a:path w="797559" h="1459229">
                <a:moveTo>
                  <a:pt x="731814" y="459099"/>
                </a:moveTo>
                <a:lnTo>
                  <a:pt x="725136" y="482405"/>
                </a:lnTo>
                <a:lnTo>
                  <a:pt x="728222" y="472252"/>
                </a:lnTo>
                <a:lnTo>
                  <a:pt x="731814" y="459099"/>
                </a:lnTo>
                <a:close/>
              </a:path>
              <a:path w="797559" h="1459229">
                <a:moveTo>
                  <a:pt x="738485" y="434678"/>
                </a:moveTo>
                <a:lnTo>
                  <a:pt x="731814" y="459099"/>
                </a:lnTo>
                <a:lnTo>
                  <a:pt x="735693" y="445565"/>
                </a:lnTo>
                <a:lnTo>
                  <a:pt x="738485" y="434678"/>
                </a:lnTo>
                <a:close/>
              </a:path>
              <a:path w="797559" h="1459229">
                <a:moveTo>
                  <a:pt x="746596" y="403057"/>
                </a:moveTo>
                <a:lnTo>
                  <a:pt x="738485" y="434678"/>
                </a:lnTo>
                <a:lnTo>
                  <a:pt x="741370" y="424116"/>
                </a:lnTo>
                <a:lnTo>
                  <a:pt x="745485" y="407835"/>
                </a:lnTo>
                <a:lnTo>
                  <a:pt x="746596" y="403057"/>
                </a:lnTo>
                <a:close/>
              </a:path>
              <a:path w="797559" h="1459229">
                <a:moveTo>
                  <a:pt x="752813" y="376315"/>
                </a:moveTo>
                <a:lnTo>
                  <a:pt x="746596" y="403057"/>
                </a:lnTo>
                <a:lnTo>
                  <a:pt x="747917" y="397904"/>
                </a:lnTo>
                <a:lnTo>
                  <a:pt x="752813" y="376315"/>
                </a:lnTo>
                <a:close/>
              </a:path>
              <a:path w="797559" h="1459229">
                <a:moveTo>
                  <a:pt x="757811" y="354279"/>
                </a:moveTo>
                <a:lnTo>
                  <a:pt x="752813" y="376315"/>
                </a:lnTo>
                <a:lnTo>
                  <a:pt x="756965" y="358458"/>
                </a:lnTo>
                <a:lnTo>
                  <a:pt x="757811" y="354279"/>
                </a:lnTo>
                <a:close/>
              </a:path>
              <a:path w="797559" h="1459229">
                <a:moveTo>
                  <a:pt x="763268" y="327306"/>
                </a:moveTo>
                <a:lnTo>
                  <a:pt x="757811" y="354279"/>
                </a:lnTo>
                <a:lnTo>
                  <a:pt x="758841" y="349736"/>
                </a:lnTo>
                <a:lnTo>
                  <a:pt x="763268" y="327306"/>
                </a:lnTo>
                <a:close/>
              </a:path>
              <a:path w="797559" h="1459229">
                <a:moveTo>
                  <a:pt x="767684" y="304931"/>
                </a:moveTo>
                <a:lnTo>
                  <a:pt x="763268" y="327306"/>
                </a:lnTo>
                <a:lnTo>
                  <a:pt x="767046" y="308631"/>
                </a:lnTo>
                <a:lnTo>
                  <a:pt x="767684" y="304931"/>
                </a:lnTo>
                <a:close/>
              </a:path>
              <a:path w="797559" h="1459229">
                <a:moveTo>
                  <a:pt x="772340" y="277913"/>
                </a:moveTo>
                <a:lnTo>
                  <a:pt x="767684" y="304931"/>
                </a:lnTo>
                <a:lnTo>
                  <a:pt x="768444" y="301079"/>
                </a:lnTo>
                <a:lnTo>
                  <a:pt x="772340" y="277913"/>
                </a:lnTo>
                <a:close/>
              </a:path>
              <a:path w="797559" h="1459229">
                <a:moveTo>
                  <a:pt x="776173" y="255124"/>
                </a:moveTo>
                <a:lnTo>
                  <a:pt x="772340" y="277913"/>
                </a:lnTo>
                <a:lnTo>
                  <a:pt x="775718" y="258310"/>
                </a:lnTo>
                <a:lnTo>
                  <a:pt x="776173" y="255124"/>
                </a:lnTo>
                <a:close/>
              </a:path>
              <a:path w="797559" h="1459229">
                <a:moveTo>
                  <a:pt x="780051" y="227923"/>
                </a:moveTo>
                <a:lnTo>
                  <a:pt x="776173" y="255124"/>
                </a:lnTo>
                <a:lnTo>
                  <a:pt x="776705" y="251955"/>
                </a:lnTo>
                <a:lnTo>
                  <a:pt x="780051" y="227923"/>
                </a:lnTo>
                <a:close/>
              </a:path>
              <a:path w="797559" h="1459229">
                <a:moveTo>
                  <a:pt x="783258" y="204885"/>
                </a:moveTo>
                <a:lnTo>
                  <a:pt x="780051" y="227923"/>
                </a:lnTo>
                <a:lnTo>
                  <a:pt x="782961" y="207514"/>
                </a:lnTo>
                <a:lnTo>
                  <a:pt x="783258" y="204885"/>
                </a:lnTo>
                <a:close/>
              </a:path>
              <a:path w="797559" h="1459229">
                <a:moveTo>
                  <a:pt x="786390" y="177173"/>
                </a:moveTo>
                <a:lnTo>
                  <a:pt x="783258" y="204885"/>
                </a:lnTo>
                <a:lnTo>
                  <a:pt x="783607" y="202381"/>
                </a:lnTo>
                <a:lnTo>
                  <a:pt x="786390" y="177173"/>
                </a:lnTo>
                <a:close/>
              </a:path>
              <a:path w="797559" h="1459229">
                <a:moveTo>
                  <a:pt x="788923" y="154238"/>
                </a:moveTo>
                <a:lnTo>
                  <a:pt x="786390" y="177173"/>
                </a:lnTo>
                <a:lnTo>
                  <a:pt x="788753" y="156265"/>
                </a:lnTo>
                <a:lnTo>
                  <a:pt x="788923" y="154238"/>
                </a:lnTo>
                <a:close/>
              </a:path>
              <a:path w="797559" h="1459229">
                <a:moveTo>
                  <a:pt x="791344" y="125266"/>
                </a:moveTo>
                <a:lnTo>
                  <a:pt x="788923" y="154238"/>
                </a:lnTo>
                <a:lnTo>
                  <a:pt x="789128" y="152380"/>
                </a:lnTo>
                <a:lnTo>
                  <a:pt x="791344" y="125266"/>
                </a:lnTo>
                <a:close/>
              </a:path>
              <a:path w="797559" h="1459229">
                <a:moveTo>
                  <a:pt x="793148" y="103200"/>
                </a:moveTo>
                <a:lnTo>
                  <a:pt x="791344" y="125266"/>
                </a:lnTo>
                <a:lnTo>
                  <a:pt x="793073" y="104583"/>
                </a:lnTo>
                <a:lnTo>
                  <a:pt x="793148" y="103200"/>
                </a:lnTo>
                <a:close/>
              </a:path>
              <a:path w="797559" h="1459229">
                <a:moveTo>
                  <a:pt x="794908" y="70779"/>
                </a:moveTo>
                <a:lnTo>
                  <a:pt x="793148" y="103200"/>
                </a:lnTo>
                <a:lnTo>
                  <a:pt x="793249" y="101969"/>
                </a:lnTo>
                <a:lnTo>
                  <a:pt x="794908" y="70779"/>
                </a:lnTo>
                <a:close/>
              </a:path>
              <a:path w="797559" h="1459229">
                <a:moveTo>
                  <a:pt x="795918" y="51784"/>
                </a:moveTo>
                <a:lnTo>
                  <a:pt x="794908" y="70779"/>
                </a:lnTo>
                <a:lnTo>
                  <a:pt x="795900" y="52488"/>
                </a:lnTo>
                <a:lnTo>
                  <a:pt x="795918" y="51784"/>
                </a:lnTo>
                <a:close/>
              </a:path>
              <a:path w="797559" h="1459229">
                <a:moveTo>
                  <a:pt x="797212" y="0"/>
                </a:moveTo>
                <a:lnTo>
                  <a:pt x="795918" y="51784"/>
                </a:lnTo>
                <a:lnTo>
                  <a:pt x="795950" y="51169"/>
                </a:lnTo>
                <a:lnTo>
                  <a:pt x="797212" y="0"/>
                </a:lnTo>
                <a:close/>
              </a:path>
            </a:pathLst>
          </a:custGeom>
          <a:solidFill>
            <a:srgbClr val="B2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2"/>
          <p:cNvSpPr/>
          <p:nvPr/>
        </p:nvSpPr>
        <p:spPr>
          <a:xfrm>
            <a:off x="5035343" y="2459164"/>
            <a:ext cx="482536" cy="686615"/>
          </a:xfrm>
          <a:custGeom>
            <a:avLst/>
            <a:gdLst/>
            <a:ahLst/>
            <a:cxnLst/>
            <a:rect l="l" t="t" r="r" b="b"/>
            <a:pathLst>
              <a:path w="798195" h="1070610">
                <a:moveTo>
                  <a:pt x="797699" y="0"/>
                </a:moveTo>
                <a:lnTo>
                  <a:pt x="784528" y="48191"/>
                </a:lnTo>
                <a:lnTo>
                  <a:pt x="770042" y="95824"/>
                </a:lnTo>
                <a:lnTo>
                  <a:pt x="754262" y="142879"/>
                </a:lnTo>
                <a:lnTo>
                  <a:pt x="737208" y="189335"/>
                </a:lnTo>
                <a:lnTo>
                  <a:pt x="718901" y="235170"/>
                </a:lnTo>
                <a:lnTo>
                  <a:pt x="699363" y="280365"/>
                </a:lnTo>
                <a:lnTo>
                  <a:pt x="678613" y="324898"/>
                </a:lnTo>
                <a:lnTo>
                  <a:pt x="656673" y="368748"/>
                </a:lnTo>
                <a:lnTo>
                  <a:pt x="633564" y="411895"/>
                </a:lnTo>
                <a:lnTo>
                  <a:pt x="609306" y="454319"/>
                </a:lnTo>
                <a:lnTo>
                  <a:pt x="583920" y="495997"/>
                </a:lnTo>
                <a:lnTo>
                  <a:pt x="557428" y="536910"/>
                </a:lnTo>
                <a:lnTo>
                  <a:pt x="529849" y="577036"/>
                </a:lnTo>
                <a:lnTo>
                  <a:pt x="501205" y="616356"/>
                </a:lnTo>
                <a:lnTo>
                  <a:pt x="471517" y="654847"/>
                </a:lnTo>
                <a:lnTo>
                  <a:pt x="440805" y="692490"/>
                </a:lnTo>
                <a:lnTo>
                  <a:pt x="409090" y="729264"/>
                </a:lnTo>
                <a:lnTo>
                  <a:pt x="376393" y="765147"/>
                </a:lnTo>
                <a:lnTo>
                  <a:pt x="342735" y="800119"/>
                </a:lnTo>
                <a:lnTo>
                  <a:pt x="308137" y="834159"/>
                </a:lnTo>
                <a:lnTo>
                  <a:pt x="272619" y="867247"/>
                </a:lnTo>
                <a:lnTo>
                  <a:pt x="236203" y="899362"/>
                </a:lnTo>
                <a:lnTo>
                  <a:pt x="198909" y="930482"/>
                </a:lnTo>
                <a:lnTo>
                  <a:pt x="160758" y="960587"/>
                </a:lnTo>
                <a:lnTo>
                  <a:pt x="121770" y="989657"/>
                </a:lnTo>
                <a:lnTo>
                  <a:pt x="81968" y="1017670"/>
                </a:lnTo>
                <a:lnTo>
                  <a:pt x="41370" y="1044606"/>
                </a:lnTo>
                <a:lnTo>
                  <a:pt x="0" y="1070444"/>
                </a:lnTo>
                <a:lnTo>
                  <a:pt x="1625" y="1069632"/>
                </a:lnTo>
                <a:lnTo>
                  <a:pt x="42917" y="1043787"/>
                </a:lnTo>
                <a:lnTo>
                  <a:pt x="83436" y="1016848"/>
                </a:lnTo>
                <a:lnTo>
                  <a:pt x="123161" y="988835"/>
                </a:lnTo>
                <a:lnTo>
                  <a:pt x="162072" y="959769"/>
                </a:lnTo>
                <a:lnTo>
                  <a:pt x="200147" y="929670"/>
                </a:lnTo>
                <a:lnTo>
                  <a:pt x="237366" y="898560"/>
                </a:lnTo>
                <a:lnTo>
                  <a:pt x="273709" y="866458"/>
                </a:lnTo>
                <a:lnTo>
                  <a:pt x="309154" y="833386"/>
                </a:lnTo>
                <a:lnTo>
                  <a:pt x="343681" y="799363"/>
                </a:lnTo>
                <a:lnTo>
                  <a:pt x="377269" y="764412"/>
                </a:lnTo>
                <a:lnTo>
                  <a:pt x="409897" y="728553"/>
                </a:lnTo>
                <a:lnTo>
                  <a:pt x="441545" y="691805"/>
                </a:lnTo>
                <a:lnTo>
                  <a:pt x="472192" y="654191"/>
                </a:lnTo>
                <a:lnTo>
                  <a:pt x="501818" y="615730"/>
                </a:lnTo>
                <a:lnTo>
                  <a:pt x="530401" y="576444"/>
                </a:lnTo>
                <a:lnTo>
                  <a:pt x="557921" y="536353"/>
                </a:lnTo>
                <a:lnTo>
                  <a:pt x="584357" y="495477"/>
                </a:lnTo>
                <a:lnTo>
                  <a:pt x="609689" y="453838"/>
                </a:lnTo>
                <a:lnTo>
                  <a:pt x="633895" y="411456"/>
                </a:lnTo>
                <a:lnTo>
                  <a:pt x="656955" y="368351"/>
                </a:lnTo>
                <a:lnTo>
                  <a:pt x="678849" y="324546"/>
                </a:lnTo>
                <a:lnTo>
                  <a:pt x="699555" y="280059"/>
                </a:lnTo>
                <a:lnTo>
                  <a:pt x="719054" y="234912"/>
                </a:lnTo>
                <a:lnTo>
                  <a:pt x="737323" y="189126"/>
                </a:lnTo>
                <a:lnTo>
                  <a:pt x="754343" y="142721"/>
                </a:lnTo>
                <a:lnTo>
                  <a:pt x="770093" y="95717"/>
                </a:lnTo>
                <a:lnTo>
                  <a:pt x="784552" y="48137"/>
                </a:lnTo>
                <a:lnTo>
                  <a:pt x="797699" y="0"/>
                </a:lnTo>
                <a:close/>
              </a:path>
            </a:pathLst>
          </a:custGeom>
          <a:solidFill>
            <a:srgbClr val="A82B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4"/>
          <p:cNvSpPr/>
          <p:nvPr/>
        </p:nvSpPr>
        <p:spPr>
          <a:xfrm>
            <a:off x="3932887" y="3156033"/>
            <a:ext cx="549715" cy="926483"/>
          </a:xfrm>
          <a:custGeom>
            <a:avLst/>
            <a:gdLst/>
            <a:ahLst/>
            <a:cxnLst/>
            <a:rect l="l" t="t" r="r" b="b"/>
            <a:pathLst>
              <a:path w="909320" h="1444625">
                <a:moveTo>
                  <a:pt x="394922" y="1014070"/>
                </a:moveTo>
                <a:lnTo>
                  <a:pt x="400611" y="1021166"/>
                </a:lnTo>
                <a:lnTo>
                  <a:pt x="432702" y="1058973"/>
                </a:lnTo>
                <a:lnTo>
                  <a:pt x="465823" y="1095857"/>
                </a:lnTo>
                <a:lnTo>
                  <a:pt x="459422" y="1088649"/>
                </a:lnTo>
                <a:lnTo>
                  <a:pt x="453132" y="1081360"/>
                </a:lnTo>
                <a:lnTo>
                  <a:pt x="440651" y="1066711"/>
                </a:lnTo>
                <a:lnTo>
                  <a:pt x="418666" y="1041879"/>
                </a:lnTo>
                <a:lnTo>
                  <a:pt x="407834" y="1029385"/>
                </a:lnTo>
                <a:lnTo>
                  <a:pt x="397192" y="1016685"/>
                </a:lnTo>
                <a:lnTo>
                  <a:pt x="394922" y="1014070"/>
                </a:lnTo>
                <a:close/>
              </a:path>
              <a:path w="909320" h="1444625">
                <a:moveTo>
                  <a:pt x="388908" y="1006571"/>
                </a:moveTo>
                <a:lnTo>
                  <a:pt x="389547" y="1007491"/>
                </a:lnTo>
                <a:lnTo>
                  <a:pt x="394922" y="1014070"/>
                </a:lnTo>
                <a:lnTo>
                  <a:pt x="388908" y="1006571"/>
                </a:lnTo>
                <a:close/>
              </a:path>
              <a:path w="909320" h="1444625">
                <a:moveTo>
                  <a:pt x="25" y="0"/>
                </a:moveTo>
                <a:lnTo>
                  <a:pt x="3828" y="53369"/>
                </a:lnTo>
                <a:lnTo>
                  <a:pt x="9174" y="105428"/>
                </a:lnTo>
                <a:lnTo>
                  <a:pt x="16015" y="157030"/>
                </a:lnTo>
                <a:lnTo>
                  <a:pt x="24329" y="208153"/>
                </a:lnTo>
                <a:lnTo>
                  <a:pt x="34094" y="258775"/>
                </a:lnTo>
                <a:lnTo>
                  <a:pt x="45288" y="308873"/>
                </a:lnTo>
                <a:lnTo>
                  <a:pt x="57889" y="358426"/>
                </a:lnTo>
                <a:lnTo>
                  <a:pt x="71874" y="407411"/>
                </a:lnTo>
                <a:lnTo>
                  <a:pt x="87221" y="455806"/>
                </a:lnTo>
                <a:lnTo>
                  <a:pt x="103908" y="503589"/>
                </a:lnTo>
                <a:lnTo>
                  <a:pt x="121913" y="550738"/>
                </a:lnTo>
                <a:lnTo>
                  <a:pt x="141214" y="597230"/>
                </a:lnTo>
                <a:lnTo>
                  <a:pt x="161788" y="643043"/>
                </a:lnTo>
                <a:lnTo>
                  <a:pt x="183614" y="688156"/>
                </a:lnTo>
                <a:lnTo>
                  <a:pt x="206669" y="732546"/>
                </a:lnTo>
                <a:lnTo>
                  <a:pt x="230932" y="776190"/>
                </a:lnTo>
                <a:lnTo>
                  <a:pt x="256379" y="819067"/>
                </a:lnTo>
                <a:lnTo>
                  <a:pt x="282988" y="861155"/>
                </a:lnTo>
                <a:lnTo>
                  <a:pt x="310739" y="902431"/>
                </a:lnTo>
                <a:lnTo>
                  <a:pt x="339607" y="942872"/>
                </a:lnTo>
                <a:lnTo>
                  <a:pt x="369572" y="982458"/>
                </a:lnTo>
                <a:lnTo>
                  <a:pt x="388908" y="1006571"/>
                </a:lnTo>
                <a:lnTo>
                  <a:pt x="384873" y="1000760"/>
                </a:lnTo>
                <a:lnTo>
                  <a:pt x="379564" y="993952"/>
                </a:lnTo>
                <a:lnTo>
                  <a:pt x="366102" y="976863"/>
                </a:lnTo>
                <a:lnTo>
                  <a:pt x="352786" y="959659"/>
                </a:lnTo>
                <a:lnTo>
                  <a:pt x="339681" y="942289"/>
                </a:lnTo>
                <a:lnTo>
                  <a:pt x="326847" y="924699"/>
                </a:lnTo>
                <a:lnTo>
                  <a:pt x="326364" y="924064"/>
                </a:lnTo>
                <a:lnTo>
                  <a:pt x="324129" y="920699"/>
                </a:lnTo>
                <a:lnTo>
                  <a:pt x="314028" y="906330"/>
                </a:lnTo>
                <a:lnTo>
                  <a:pt x="284632" y="862584"/>
                </a:lnTo>
                <a:lnTo>
                  <a:pt x="260553" y="824814"/>
                </a:lnTo>
                <a:lnTo>
                  <a:pt x="233151" y="779026"/>
                </a:lnTo>
                <a:lnTo>
                  <a:pt x="213834" y="744583"/>
                </a:lnTo>
                <a:lnTo>
                  <a:pt x="195899" y="710884"/>
                </a:lnTo>
                <a:lnTo>
                  <a:pt x="173647" y="666686"/>
                </a:lnTo>
                <a:lnTo>
                  <a:pt x="153492" y="623417"/>
                </a:lnTo>
                <a:lnTo>
                  <a:pt x="135838" y="582991"/>
                </a:lnTo>
                <a:lnTo>
                  <a:pt x="120351" y="545023"/>
                </a:lnTo>
                <a:lnTo>
                  <a:pt x="105530" y="506132"/>
                </a:lnTo>
                <a:lnTo>
                  <a:pt x="90246" y="462788"/>
                </a:lnTo>
                <a:lnTo>
                  <a:pt x="76720" y="421563"/>
                </a:lnTo>
                <a:lnTo>
                  <a:pt x="61365" y="368964"/>
                </a:lnTo>
                <a:lnTo>
                  <a:pt x="49504" y="324257"/>
                </a:lnTo>
                <a:lnTo>
                  <a:pt x="38209" y="275794"/>
                </a:lnTo>
                <a:lnTo>
                  <a:pt x="30060" y="236054"/>
                </a:lnTo>
                <a:lnTo>
                  <a:pt x="19969" y="179391"/>
                </a:lnTo>
                <a:lnTo>
                  <a:pt x="13822" y="138413"/>
                </a:lnTo>
                <a:lnTo>
                  <a:pt x="9067" y="100129"/>
                </a:lnTo>
                <a:lnTo>
                  <a:pt x="4252" y="52398"/>
                </a:lnTo>
                <a:lnTo>
                  <a:pt x="1752" y="22275"/>
                </a:lnTo>
                <a:lnTo>
                  <a:pt x="1104" y="14871"/>
                </a:lnTo>
                <a:lnTo>
                  <a:pt x="520" y="7442"/>
                </a:lnTo>
                <a:lnTo>
                  <a:pt x="25" y="0"/>
                </a:lnTo>
                <a:close/>
              </a:path>
              <a:path w="909320" h="1444625">
                <a:moveTo>
                  <a:pt x="469836" y="1100188"/>
                </a:moveTo>
                <a:lnTo>
                  <a:pt x="487258" y="1118668"/>
                </a:lnTo>
                <a:lnTo>
                  <a:pt x="504945" y="1136899"/>
                </a:lnTo>
                <a:lnTo>
                  <a:pt x="522889" y="1154875"/>
                </a:lnTo>
                <a:lnTo>
                  <a:pt x="541083" y="1172591"/>
                </a:lnTo>
                <a:lnTo>
                  <a:pt x="532684" y="1164205"/>
                </a:lnTo>
                <a:lnTo>
                  <a:pt x="524389" y="1155739"/>
                </a:lnTo>
                <a:lnTo>
                  <a:pt x="507923" y="1138707"/>
                </a:lnTo>
                <a:lnTo>
                  <a:pt x="490016" y="1120865"/>
                </a:lnTo>
                <a:lnTo>
                  <a:pt x="481113" y="1111895"/>
                </a:lnTo>
                <a:lnTo>
                  <a:pt x="472363" y="1102753"/>
                </a:lnTo>
                <a:lnTo>
                  <a:pt x="469836" y="1100188"/>
                </a:lnTo>
                <a:close/>
              </a:path>
              <a:path w="909320" h="1444625">
                <a:moveTo>
                  <a:pt x="551370" y="1182370"/>
                </a:moveTo>
                <a:lnTo>
                  <a:pt x="572022" y="1201564"/>
                </a:lnTo>
                <a:lnTo>
                  <a:pt x="593066" y="1220509"/>
                </a:lnTo>
                <a:lnTo>
                  <a:pt x="614235" y="1238971"/>
                </a:lnTo>
                <a:lnTo>
                  <a:pt x="635787" y="1257173"/>
                </a:lnTo>
                <a:lnTo>
                  <a:pt x="635419" y="1256830"/>
                </a:lnTo>
                <a:lnTo>
                  <a:pt x="614106" y="1238838"/>
                </a:lnTo>
                <a:lnTo>
                  <a:pt x="593003" y="1220433"/>
                </a:lnTo>
                <a:lnTo>
                  <a:pt x="572363" y="1201850"/>
                </a:lnTo>
                <a:lnTo>
                  <a:pt x="551929" y="1182865"/>
                </a:lnTo>
                <a:lnTo>
                  <a:pt x="551370" y="1182370"/>
                </a:lnTo>
                <a:close/>
              </a:path>
              <a:path w="909320" h="1444625">
                <a:moveTo>
                  <a:pt x="885215" y="1430438"/>
                </a:moveTo>
                <a:lnTo>
                  <a:pt x="889589" y="1433020"/>
                </a:lnTo>
                <a:lnTo>
                  <a:pt x="909269" y="1444193"/>
                </a:lnTo>
                <a:lnTo>
                  <a:pt x="885215" y="1430438"/>
                </a:lnTo>
                <a:close/>
              </a:path>
              <a:path w="909320" h="1444625">
                <a:moveTo>
                  <a:pt x="728141" y="1328716"/>
                </a:moveTo>
                <a:lnTo>
                  <a:pt x="788103" y="1370539"/>
                </a:lnTo>
                <a:lnTo>
                  <a:pt x="827780" y="1396136"/>
                </a:lnTo>
                <a:lnTo>
                  <a:pt x="868175" y="1420694"/>
                </a:lnTo>
                <a:lnTo>
                  <a:pt x="885215" y="1430438"/>
                </a:lnTo>
                <a:lnTo>
                  <a:pt x="870119" y="1421525"/>
                </a:lnTo>
                <a:lnTo>
                  <a:pt x="850810" y="1409794"/>
                </a:lnTo>
                <a:lnTo>
                  <a:pt x="831608" y="1397914"/>
                </a:lnTo>
                <a:lnTo>
                  <a:pt x="825957" y="1394599"/>
                </a:lnTo>
                <a:lnTo>
                  <a:pt x="824826" y="1393837"/>
                </a:lnTo>
                <a:lnTo>
                  <a:pt x="802141" y="1379307"/>
                </a:lnTo>
                <a:lnTo>
                  <a:pt x="779705" y="1364434"/>
                </a:lnTo>
                <a:lnTo>
                  <a:pt x="757509" y="1349232"/>
                </a:lnTo>
                <a:lnTo>
                  <a:pt x="735545" y="1333715"/>
                </a:lnTo>
                <a:lnTo>
                  <a:pt x="728141" y="1328716"/>
                </a:lnTo>
                <a:close/>
              </a:path>
              <a:path w="909320" h="1444625">
                <a:moveTo>
                  <a:pt x="639979" y="1260579"/>
                </a:moveTo>
                <a:lnTo>
                  <a:pt x="673570" y="1287702"/>
                </a:lnTo>
                <a:lnTo>
                  <a:pt x="710979" y="1316303"/>
                </a:lnTo>
                <a:lnTo>
                  <a:pt x="728084" y="1328675"/>
                </a:lnTo>
                <a:lnTo>
                  <a:pt x="727214" y="1328013"/>
                </a:lnTo>
                <a:lnTo>
                  <a:pt x="706584" y="1312757"/>
                </a:lnTo>
                <a:lnTo>
                  <a:pt x="686209" y="1297182"/>
                </a:lnTo>
                <a:lnTo>
                  <a:pt x="666067" y="1281320"/>
                </a:lnTo>
                <a:lnTo>
                  <a:pt x="646137" y="1265199"/>
                </a:lnTo>
                <a:lnTo>
                  <a:pt x="643077" y="1262824"/>
                </a:lnTo>
                <a:lnTo>
                  <a:pt x="639979" y="1260579"/>
                </a:lnTo>
                <a:close/>
              </a:path>
            </a:pathLst>
          </a:custGeom>
          <a:solidFill>
            <a:srgbClr val="A4A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45"/>
          <p:cNvSpPr/>
          <p:nvPr/>
        </p:nvSpPr>
        <p:spPr>
          <a:xfrm>
            <a:off x="3932895" y="3162169"/>
            <a:ext cx="1152" cy="0"/>
          </a:xfrm>
          <a:custGeom>
            <a:avLst/>
            <a:gdLst/>
            <a:ahLst/>
            <a:cxnLst/>
            <a:rect l="l" t="t" r="r" b="b"/>
            <a:pathLst>
              <a:path w="1904">
                <a:moveTo>
                  <a:pt x="0" y="0"/>
                </a:moveTo>
                <a:lnTo>
                  <a:pt x="1727" y="0"/>
                </a:lnTo>
              </a:path>
            </a:pathLst>
          </a:custGeom>
          <a:ln w="25387">
            <a:solidFill>
              <a:srgbClr val="7C7E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47"/>
          <p:cNvSpPr/>
          <p:nvPr/>
        </p:nvSpPr>
        <p:spPr>
          <a:xfrm>
            <a:off x="3415114" y="1956443"/>
            <a:ext cx="1064497" cy="161269"/>
          </a:xfrm>
          <a:custGeom>
            <a:avLst/>
            <a:gdLst/>
            <a:ahLst/>
            <a:cxnLst/>
            <a:rect l="l" t="t" r="r" b="b"/>
            <a:pathLst>
              <a:path w="1760854" h="251460">
                <a:moveTo>
                  <a:pt x="964669" y="0"/>
                </a:moveTo>
                <a:lnTo>
                  <a:pt x="1015277" y="2254"/>
                </a:lnTo>
                <a:lnTo>
                  <a:pt x="1065496" y="5919"/>
                </a:lnTo>
                <a:lnTo>
                  <a:pt x="1115317" y="10975"/>
                </a:lnTo>
                <a:lnTo>
                  <a:pt x="1164720" y="17402"/>
                </a:lnTo>
                <a:lnTo>
                  <a:pt x="1213550" y="25156"/>
                </a:lnTo>
                <a:lnTo>
                  <a:pt x="1262041" y="34259"/>
                </a:lnTo>
                <a:lnTo>
                  <a:pt x="1310056" y="44674"/>
                </a:lnTo>
                <a:lnTo>
                  <a:pt x="1357576" y="56380"/>
                </a:lnTo>
                <a:lnTo>
                  <a:pt x="1404582" y="69359"/>
                </a:lnTo>
                <a:lnTo>
                  <a:pt x="1451055" y="83591"/>
                </a:lnTo>
                <a:lnTo>
                  <a:pt x="1496976" y="99055"/>
                </a:lnTo>
                <a:lnTo>
                  <a:pt x="1542327" y="115733"/>
                </a:lnTo>
                <a:lnTo>
                  <a:pt x="1587087" y="133605"/>
                </a:lnTo>
                <a:lnTo>
                  <a:pt x="1631239" y="152650"/>
                </a:lnTo>
                <a:lnTo>
                  <a:pt x="1674763" y="172851"/>
                </a:lnTo>
                <a:lnTo>
                  <a:pt x="1717640" y="194186"/>
                </a:lnTo>
                <a:lnTo>
                  <a:pt x="1759851" y="216637"/>
                </a:lnTo>
                <a:lnTo>
                  <a:pt x="1760829" y="216954"/>
                </a:lnTo>
                <a:lnTo>
                  <a:pt x="1718582" y="194459"/>
                </a:lnTo>
                <a:lnTo>
                  <a:pt x="1675666" y="173084"/>
                </a:lnTo>
                <a:lnTo>
                  <a:pt x="1632099" y="152848"/>
                </a:lnTo>
                <a:lnTo>
                  <a:pt x="1587901" y="133771"/>
                </a:lnTo>
                <a:lnTo>
                  <a:pt x="1543091" y="115871"/>
                </a:lnTo>
                <a:lnTo>
                  <a:pt x="1497689" y="99169"/>
                </a:lnTo>
                <a:lnTo>
                  <a:pt x="1451714" y="83683"/>
                </a:lnTo>
                <a:lnTo>
                  <a:pt x="1405185" y="69433"/>
                </a:lnTo>
                <a:lnTo>
                  <a:pt x="1358122" y="56439"/>
                </a:lnTo>
                <a:lnTo>
                  <a:pt x="1310543" y="44719"/>
                </a:lnTo>
                <a:lnTo>
                  <a:pt x="1262468" y="34294"/>
                </a:lnTo>
                <a:lnTo>
                  <a:pt x="1213916" y="25182"/>
                </a:lnTo>
                <a:lnTo>
                  <a:pt x="1164907" y="17402"/>
                </a:lnTo>
                <a:lnTo>
                  <a:pt x="1115460" y="10975"/>
                </a:lnTo>
                <a:lnTo>
                  <a:pt x="1065477" y="5911"/>
                </a:lnTo>
                <a:lnTo>
                  <a:pt x="1015215" y="2249"/>
                </a:lnTo>
                <a:lnTo>
                  <a:pt x="964669" y="0"/>
                </a:lnTo>
                <a:close/>
              </a:path>
              <a:path w="1760854" h="251460">
                <a:moveTo>
                  <a:pt x="59181" y="216992"/>
                </a:moveTo>
                <a:lnTo>
                  <a:pt x="44246" y="225301"/>
                </a:lnTo>
                <a:lnTo>
                  <a:pt x="29405" y="233747"/>
                </a:lnTo>
                <a:lnTo>
                  <a:pt x="14656" y="242331"/>
                </a:lnTo>
                <a:lnTo>
                  <a:pt x="0" y="251054"/>
                </a:lnTo>
                <a:lnTo>
                  <a:pt x="14687" y="242319"/>
                </a:lnTo>
                <a:lnTo>
                  <a:pt x="29429" y="233736"/>
                </a:lnTo>
                <a:lnTo>
                  <a:pt x="44261" y="225293"/>
                </a:lnTo>
                <a:lnTo>
                  <a:pt x="59181" y="216992"/>
                </a:lnTo>
                <a:close/>
              </a:path>
            </a:pathLst>
          </a:custGeom>
          <a:solidFill>
            <a:srgbClr val="2F8FB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22" descr="C:\Users\Альфина\Desktop\Праздники\Фото\ФОТО сентябрь\Новая папка\IMG_19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3" t="21129" r="36241" b="13673"/>
          <a:stretch/>
        </p:blipFill>
        <p:spPr bwMode="auto">
          <a:xfrm>
            <a:off x="5489279" y="1967496"/>
            <a:ext cx="3473896" cy="2395736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3" descr="C:\Users\Альфина\Desktop\Праздники\Фото\ФОТО сентябрь\Новая папка\IMG_1918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477" r="15496" b="11564"/>
          <a:stretch/>
        </p:blipFill>
        <p:spPr bwMode="auto">
          <a:xfrm>
            <a:off x="2939388" y="4360347"/>
            <a:ext cx="3720843" cy="2449706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1" descr="C:\Users\Альфина\Desktop\Праздники\Фото\ФОТО сентябрь\Новая папка\IMG_189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" t="17224" r="5770" b="13278"/>
          <a:stretch/>
        </p:blipFill>
        <p:spPr bwMode="auto">
          <a:xfrm>
            <a:off x="216883" y="1959404"/>
            <a:ext cx="3934804" cy="2339426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31641" y="201414"/>
            <a:ext cx="7056784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tt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кучылар узидарәсе берлеге</a:t>
            </a:r>
            <a:endParaRPr lang="tt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Лента лицом вверх 17"/>
          <p:cNvSpPr/>
          <p:nvPr/>
        </p:nvSpPr>
        <p:spPr>
          <a:xfrm>
            <a:off x="231173" y="1193188"/>
            <a:ext cx="3144837" cy="568389"/>
          </a:xfrm>
          <a:prstGeom prst="ribbon2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“Ялкын”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Лента лицом вверх 18"/>
          <p:cNvSpPr/>
          <p:nvPr/>
        </p:nvSpPr>
        <p:spPr>
          <a:xfrm>
            <a:off x="2939389" y="3699873"/>
            <a:ext cx="3323607" cy="605181"/>
          </a:xfrm>
          <a:prstGeom prst="ribbon2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“Тамчылар”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Круглая лента лицом вверх 19"/>
          <p:cNvSpPr/>
          <p:nvPr/>
        </p:nvSpPr>
        <p:spPr>
          <a:xfrm>
            <a:off x="5759597" y="1142255"/>
            <a:ext cx="3384403" cy="720080"/>
          </a:xfrm>
          <a:prstGeom prst="ellipseRibbon2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“Бөркетләр”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http://images.dmir.ru/dmir/images/obuchu-rabote-na-kompyutere-233266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041" y="4616597"/>
            <a:ext cx="2201134" cy="1869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im0-tub-ru.yandex.net/i?id=d582596134da42a6dabdb5a5da79066b&amp;n=1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7"/>
          <a:stretch/>
        </p:blipFill>
        <p:spPr bwMode="auto">
          <a:xfrm>
            <a:off x="251520" y="4543096"/>
            <a:ext cx="2296718" cy="19426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низ 1"/>
          <p:cNvSpPr/>
          <p:nvPr/>
        </p:nvSpPr>
        <p:spPr>
          <a:xfrm>
            <a:off x="4355976" y="878326"/>
            <a:ext cx="421360" cy="262268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низ 2"/>
          <p:cNvSpPr/>
          <p:nvPr/>
        </p:nvSpPr>
        <p:spPr>
          <a:xfrm rot="1953139">
            <a:off x="3525914" y="826052"/>
            <a:ext cx="353336" cy="1115809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19061322">
            <a:off x="5298723" y="732532"/>
            <a:ext cx="353336" cy="1270465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49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льфина\Downloads\image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35071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www.colourbox.com/preview/9599022-smartphone-and-lapto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8" t="9301" r="5419" b="15340"/>
          <a:stretch/>
        </p:blipFill>
        <p:spPr bwMode="auto">
          <a:xfrm>
            <a:off x="3129955" y="4912450"/>
            <a:ext cx="2317999" cy="163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Альфина\Downloads\stipendiatu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5" r="8340"/>
          <a:stretch/>
        </p:blipFill>
        <p:spPr bwMode="auto">
          <a:xfrm>
            <a:off x="251522" y="4509121"/>
            <a:ext cx="2621799" cy="203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58776" y="1219131"/>
            <a:ext cx="70567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Президент </a:t>
            </a:r>
            <a:r>
              <a:rPr lang="ru-RU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Никитина Диана</a:t>
            </a:r>
            <a:endParaRPr lang="ru-RU" sz="22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2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Мәгариф</a:t>
            </a: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министры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Григорьева Елена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Мәдәният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министры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Андреева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Ирина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Спорт министры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Гафетдинова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Гөлүсә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2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Хезмәт</a:t>
            </a: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министры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Самигуллин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Рәсим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2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Матбугат</a:t>
            </a: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министры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Сергеева Лиана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Сәламәтлек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саклау</a:t>
            </a: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министры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Вятская Карина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358541"/>
            <a:ext cx="8064896" cy="707886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Ялкын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исемен</a:t>
            </a:r>
            <a:r>
              <a:rPr lang="tt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әге 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укучылар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үзидарәсе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62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2583</TotalTime>
  <Words>477</Words>
  <Application>Microsoft Office PowerPoint</Application>
  <PresentationFormat>Экран (4:3)</PresentationFormat>
  <Paragraphs>109</Paragraphs>
  <Slides>15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Воздушный поток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Оешманың эш юнәлешләре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Альфина</cp:lastModifiedBy>
  <cp:revision>124</cp:revision>
  <dcterms:modified xsi:type="dcterms:W3CDTF">2017-11-08T13:29:20Z</dcterms:modified>
</cp:coreProperties>
</file>